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1"/>
  </p:sldMasterIdLst>
  <p:notesMasterIdLst>
    <p:notesMasterId r:id="rId22"/>
  </p:notesMasterIdLst>
  <p:handoutMasterIdLst>
    <p:handoutMasterId r:id="rId23"/>
  </p:handoutMasterIdLst>
  <p:sldIdLst>
    <p:sldId id="1229" r:id="rId2"/>
    <p:sldId id="1323" r:id="rId3"/>
    <p:sldId id="1324" r:id="rId4"/>
    <p:sldId id="1338" r:id="rId5"/>
    <p:sldId id="1339" r:id="rId6"/>
    <p:sldId id="1340" r:id="rId7"/>
    <p:sldId id="1341" r:id="rId8"/>
    <p:sldId id="1342" r:id="rId9"/>
    <p:sldId id="1343" r:id="rId10"/>
    <p:sldId id="1344" r:id="rId11"/>
    <p:sldId id="1345" r:id="rId12"/>
    <p:sldId id="1346" r:id="rId13"/>
    <p:sldId id="1347" r:id="rId14"/>
    <p:sldId id="1351" r:id="rId15"/>
    <p:sldId id="1352" r:id="rId16"/>
    <p:sldId id="1353" r:id="rId17"/>
    <p:sldId id="1354" r:id="rId18"/>
    <p:sldId id="1357" r:id="rId19"/>
    <p:sldId id="1358" r:id="rId20"/>
    <p:sldId id="1359" r:id="rId21"/>
  </p:sldIdLst>
  <p:sldSz cx="9906000" cy="6858000" type="A4"/>
  <p:notesSz cx="6794500" cy="9931400"/>
  <p:custShowLst>
    <p:custShow name="Custom Show 1" id="0">
      <p:sldLst/>
    </p:custShow>
  </p:custShowLst>
  <p:custDataLst>
    <p:tags r:id="rId24"/>
  </p:custDataLst>
  <p:defaultTextStyle>
    <a:defPPr>
      <a:defRPr lang="en-US"/>
    </a:defPPr>
    <a:lvl1pPr algn="l" rtl="0" fontAlgn="base">
      <a:spcBef>
        <a:spcPct val="0"/>
      </a:spcBef>
      <a:spcAft>
        <a:spcPct val="0"/>
      </a:spcAft>
      <a:defRPr kern="1200">
        <a:solidFill>
          <a:schemeClr val="tx1"/>
        </a:solidFill>
        <a:latin typeface="Arial" charset="0"/>
        <a:ea typeface="宋体" charset="0"/>
        <a:cs typeface="Arial" charset="0"/>
      </a:defRPr>
    </a:lvl1pPr>
    <a:lvl2pPr marL="457200" algn="l" rtl="0" fontAlgn="base">
      <a:spcBef>
        <a:spcPct val="0"/>
      </a:spcBef>
      <a:spcAft>
        <a:spcPct val="0"/>
      </a:spcAft>
      <a:defRPr kern="1200">
        <a:solidFill>
          <a:schemeClr val="tx1"/>
        </a:solidFill>
        <a:latin typeface="Arial" charset="0"/>
        <a:ea typeface="宋体" charset="0"/>
        <a:cs typeface="Arial" charset="0"/>
      </a:defRPr>
    </a:lvl2pPr>
    <a:lvl3pPr marL="914400" algn="l" rtl="0" fontAlgn="base">
      <a:spcBef>
        <a:spcPct val="0"/>
      </a:spcBef>
      <a:spcAft>
        <a:spcPct val="0"/>
      </a:spcAft>
      <a:defRPr kern="1200">
        <a:solidFill>
          <a:schemeClr val="tx1"/>
        </a:solidFill>
        <a:latin typeface="Arial" charset="0"/>
        <a:ea typeface="宋体" charset="0"/>
        <a:cs typeface="Arial" charset="0"/>
      </a:defRPr>
    </a:lvl3pPr>
    <a:lvl4pPr marL="1371600" algn="l" rtl="0" fontAlgn="base">
      <a:spcBef>
        <a:spcPct val="0"/>
      </a:spcBef>
      <a:spcAft>
        <a:spcPct val="0"/>
      </a:spcAft>
      <a:defRPr kern="1200">
        <a:solidFill>
          <a:schemeClr val="tx1"/>
        </a:solidFill>
        <a:latin typeface="Arial" charset="0"/>
        <a:ea typeface="宋体" charset="0"/>
        <a:cs typeface="Arial" charset="0"/>
      </a:defRPr>
    </a:lvl4pPr>
    <a:lvl5pPr marL="1828800" algn="l" rtl="0" fontAlgn="base">
      <a:spcBef>
        <a:spcPct val="0"/>
      </a:spcBef>
      <a:spcAft>
        <a:spcPct val="0"/>
      </a:spcAft>
      <a:defRPr kern="1200">
        <a:solidFill>
          <a:schemeClr val="tx1"/>
        </a:solidFill>
        <a:latin typeface="Arial" charset="0"/>
        <a:ea typeface="宋体" charset="0"/>
        <a:cs typeface="Arial" charset="0"/>
      </a:defRPr>
    </a:lvl5pPr>
    <a:lvl6pPr marL="2286000" algn="l" defTabSz="457200" rtl="0" eaLnBrk="1" latinLnBrk="0" hangingPunct="1">
      <a:defRPr kern="1200">
        <a:solidFill>
          <a:schemeClr val="tx1"/>
        </a:solidFill>
        <a:latin typeface="Arial" charset="0"/>
        <a:ea typeface="宋体" charset="0"/>
        <a:cs typeface="Arial" charset="0"/>
      </a:defRPr>
    </a:lvl6pPr>
    <a:lvl7pPr marL="2743200" algn="l" defTabSz="457200" rtl="0" eaLnBrk="1" latinLnBrk="0" hangingPunct="1">
      <a:defRPr kern="1200">
        <a:solidFill>
          <a:schemeClr val="tx1"/>
        </a:solidFill>
        <a:latin typeface="Arial" charset="0"/>
        <a:ea typeface="宋体" charset="0"/>
        <a:cs typeface="Arial" charset="0"/>
      </a:defRPr>
    </a:lvl7pPr>
    <a:lvl8pPr marL="3200400" algn="l" defTabSz="457200" rtl="0" eaLnBrk="1" latinLnBrk="0" hangingPunct="1">
      <a:defRPr kern="1200">
        <a:solidFill>
          <a:schemeClr val="tx1"/>
        </a:solidFill>
        <a:latin typeface="Arial" charset="0"/>
        <a:ea typeface="宋体" charset="0"/>
        <a:cs typeface="Arial" charset="0"/>
      </a:defRPr>
    </a:lvl8pPr>
    <a:lvl9pPr marL="3657600" algn="l" defTabSz="457200" rtl="0" eaLnBrk="1" latinLnBrk="0" hangingPunct="1">
      <a:defRPr kern="1200">
        <a:solidFill>
          <a:schemeClr val="tx1"/>
        </a:solidFill>
        <a:latin typeface="Arial" charset="0"/>
        <a:ea typeface="宋体" charset="0"/>
        <a:cs typeface="Arial" charset="0"/>
      </a:defRPr>
    </a:lvl9pPr>
  </p:defaultTextStyle>
  <p:extLst>
    <p:ext uri="{EFAFB233-063F-42B5-8137-9DF3F51BA10A}">
      <p15:sldGuideLst xmlns:p15="http://schemas.microsoft.com/office/powerpoint/2012/main">
        <p15:guide id="1" orient="horz" pos="572">
          <p15:clr>
            <a:srgbClr val="A4A3A4"/>
          </p15:clr>
        </p15:guide>
        <p15:guide id="2" orient="horz" pos="3838">
          <p15:clr>
            <a:srgbClr val="A4A3A4"/>
          </p15:clr>
        </p15:guide>
        <p15:guide id="3" orient="horz">
          <p15:clr>
            <a:srgbClr val="A4A3A4"/>
          </p15:clr>
        </p15:guide>
        <p15:guide id="4" orient="horz" pos="890">
          <p15:clr>
            <a:srgbClr val="A4A3A4"/>
          </p15:clr>
        </p15:guide>
        <p15:guide id="5" pos="6023">
          <p15:clr>
            <a:srgbClr val="A4A3A4"/>
          </p15:clr>
        </p15:guide>
        <p15:guide id="6" pos="308">
          <p15:clr>
            <a:srgbClr val="A4A3A4"/>
          </p15:clr>
        </p15:guide>
        <p15:guide id="7" pos="5796">
          <p15:clr>
            <a:srgbClr val="A4A3A4"/>
          </p15:clr>
        </p15:guide>
        <p15:guide id="8" pos="217">
          <p15:clr>
            <a:srgbClr val="A4A3A4"/>
          </p15:clr>
        </p15:guide>
      </p15:sldGuideLst>
    </p:ext>
    <p:ext uri="{2D200454-40CA-4A62-9FC3-DE9A4176ACB9}">
      <p15:notesGuideLst xmlns:p15="http://schemas.microsoft.com/office/powerpoint/2012/main">
        <p15:guide id="1" orient="horz" pos="3128">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ristina Zanetti" initials="" lastIdx="1" clrIdx="0"/>
  <p:cmAuthor id="1" name="af" initials=""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4D4D4D"/>
    <a:srgbClr val="003399"/>
    <a:srgbClr val="0033CC"/>
    <a:srgbClr val="808080"/>
    <a:srgbClr val="777777"/>
    <a:srgbClr val="9999FF"/>
    <a:srgbClr val="666699"/>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Stile chiaro 1 - Colore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6D9F66E-5EB9-4882-86FB-DCBF35E3C3E4}" styleName="Stile medio 4 - Colore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46F890A9-2807-4EBB-B81D-B2AA78EC7F39}" styleName="Stile scuro 2 - Colore 5/Colore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1" autoAdjust="0"/>
    <p:restoredTop sz="95252" autoAdjust="0"/>
  </p:normalViewPr>
  <p:slideViewPr>
    <p:cSldViewPr>
      <p:cViewPr varScale="1">
        <p:scale>
          <a:sx n="70" d="100"/>
          <a:sy n="70" d="100"/>
        </p:scale>
        <p:origin x="1602" y="84"/>
      </p:cViewPr>
      <p:guideLst>
        <p:guide orient="horz" pos="572"/>
        <p:guide orient="horz" pos="3838"/>
        <p:guide orient="horz"/>
        <p:guide orient="horz" pos="890"/>
        <p:guide pos="6023"/>
        <p:guide pos="308"/>
        <p:guide pos="5796"/>
        <p:guide pos="217"/>
      </p:guideLst>
    </p:cSldViewPr>
  </p:slideViewPr>
  <p:outlineViewPr>
    <p:cViewPr>
      <p:scale>
        <a:sx n="33" d="100"/>
        <a:sy n="33" d="100"/>
      </p:scale>
      <p:origin x="0" y="0"/>
    </p:cViewPr>
  </p:outlineViewPr>
  <p:notesTextViewPr>
    <p:cViewPr>
      <p:scale>
        <a:sx n="200" d="100"/>
        <a:sy n="200" d="100"/>
      </p:scale>
      <p:origin x="0" y="0"/>
    </p:cViewPr>
  </p:notesTextViewPr>
  <p:sorterViewPr>
    <p:cViewPr>
      <p:scale>
        <a:sx n="67" d="100"/>
        <a:sy n="67" d="100"/>
      </p:scale>
      <p:origin x="0" y="0"/>
    </p:cViewPr>
  </p:sorterViewPr>
  <p:notesViewPr>
    <p:cSldViewPr>
      <p:cViewPr varScale="1">
        <p:scale>
          <a:sx n="61" d="100"/>
          <a:sy n="61" d="100"/>
        </p:scale>
        <p:origin x="-3402" y="-96"/>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A327B2-534A-415B-817F-AE0B25FEC1D4}" type="doc">
      <dgm:prSet loTypeId="urn:microsoft.com/office/officeart/2005/8/layout/default#1" loCatId="list" qsTypeId="urn:microsoft.com/office/officeart/2005/8/quickstyle/simple1#1" qsCatId="simple" csTypeId="urn:microsoft.com/office/officeart/2005/8/colors/accent4_2" csCatId="accent4" phldr="1"/>
      <dgm:spPr/>
      <dgm:t>
        <a:bodyPr/>
        <a:lstStyle/>
        <a:p>
          <a:endParaRPr lang="es-ES"/>
        </a:p>
      </dgm:t>
    </dgm:pt>
    <dgm:pt modelId="{BC2D10C7-EAFE-48D5-B40C-CFED8CBBBCD9}">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800" noProof="0" dirty="0" smtClean="0">
              <a:solidFill>
                <a:schemeClr val="bg1"/>
              </a:solidFill>
            </a:rPr>
            <a:t>Companies</a:t>
          </a:r>
          <a:endParaRPr lang="en-US" sz="1800" noProof="0" dirty="0">
            <a:solidFill>
              <a:schemeClr val="bg1"/>
            </a:solidFill>
          </a:endParaRPr>
        </a:p>
      </dgm:t>
    </dgm:pt>
    <dgm:pt modelId="{3B977812-8EE3-40AA-B074-948AD0FDF4B4}" type="parTrans" cxnId="{A5679D86-BBDF-47D5-8675-C706ABAF0D7E}">
      <dgm:prSet/>
      <dgm:spPr/>
      <dgm:t>
        <a:bodyPr/>
        <a:lstStyle/>
        <a:p>
          <a:endParaRPr lang="es-ES">
            <a:solidFill>
              <a:schemeClr val="tx1"/>
            </a:solidFill>
          </a:endParaRPr>
        </a:p>
      </dgm:t>
    </dgm:pt>
    <dgm:pt modelId="{07DC3023-41EE-45E9-8629-8AAC613CCC67}" type="sibTrans" cxnId="{A5679D86-BBDF-47D5-8675-C706ABAF0D7E}">
      <dgm:prSet/>
      <dgm:spPr/>
      <dgm:t>
        <a:bodyPr/>
        <a:lstStyle/>
        <a:p>
          <a:endParaRPr lang="es-ES">
            <a:solidFill>
              <a:schemeClr val="tx1"/>
            </a:solidFill>
          </a:endParaRPr>
        </a:p>
      </dgm:t>
    </dgm:pt>
    <dgm:pt modelId="{54455A03-82BC-4818-A27F-726E83097CDC}">
      <dgm:prSet phldrT="[Text]" custT="1">
        <dgm:style>
          <a:lnRef idx="3">
            <a:schemeClr val="lt1"/>
          </a:lnRef>
          <a:fillRef idx="1">
            <a:schemeClr val="accent2"/>
          </a:fillRef>
          <a:effectRef idx="1">
            <a:schemeClr val="accent2"/>
          </a:effectRef>
          <a:fontRef idx="minor">
            <a:schemeClr val="lt1"/>
          </a:fontRef>
        </dgm:style>
      </dgm:prSet>
      <dgm:spPr/>
      <dgm:t>
        <a:bodyPr/>
        <a:lstStyle/>
        <a:p>
          <a:pPr>
            <a:spcAft>
              <a:spcPts val="0"/>
            </a:spcAft>
          </a:pPr>
          <a:r>
            <a:rPr lang="en-US" sz="1800" noProof="0" dirty="0" smtClean="0">
              <a:solidFill>
                <a:schemeClr val="bg1"/>
              </a:solidFill>
            </a:rPr>
            <a:t>Workers</a:t>
          </a:r>
          <a:endParaRPr lang="en-US" sz="1800" noProof="0" dirty="0">
            <a:solidFill>
              <a:schemeClr val="bg1"/>
            </a:solidFill>
          </a:endParaRPr>
        </a:p>
      </dgm:t>
    </dgm:pt>
    <dgm:pt modelId="{3AB0E95D-320E-4EEE-ABF2-96BA523CCB73}" type="parTrans" cxnId="{C6F8CA1C-27C0-40BB-A42F-691433D0E7E3}">
      <dgm:prSet/>
      <dgm:spPr/>
      <dgm:t>
        <a:bodyPr/>
        <a:lstStyle/>
        <a:p>
          <a:endParaRPr lang="es-ES">
            <a:solidFill>
              <a:schemeClr val="tx1"/>
            </a:solidFill>
          </a:endParaRPr>
        </a:p>
      </dgm:t>
    </dgm:pt>
    <dgm:pt modelId="{B7B2ED09-F76C-4055-89A5-58B396113E79}" type="sibTrans" cxnId="{C6F8CA1C-27C0-40BB-A42F-691433D0E7E3}">
      <dgm:prSet/>
      <dgm:spPr/>
      <dgm:t>
        <a:bodyPr/>
        <a:lstStyle/>
        <a:p>
          <a:endParaRPr lang="es-ES">
            <a:solidFill>
              <a:schemeClr val="tx1"/>
            </a:solidFill>
          </a:endParaRPr>
        </a:p>
      </dgm:t>
    </dgm:pt>
    <dgm:pt modelId="{A3836CA7-54AE-48E3-BA00-04FCA9E47759}">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800" noProof="0" dirty="0" smtClean="0">
              <a:solidFill>
                <a:schemeClr val="bg1"/>
              </a:solidFill>
            </a:rPr>
            <a:t>Benefits</a:t>
          </a:r>
          <a:endParaRPr lang="en-US" sz="1800" noProof="0" dirty="0">
            <a:solidFill>
              <a:schemeClr val="bg1"/>
            </a:solidFill>
          </a:endParaRPr>
        </a:p>
      </dgm:t>
    </dgm:pt>
    <dgm:pt modelId="{56377365-CB2F-40FA-95C6-D70F3501758E}" type="parTrans" cxnId="{247C5270-808B-441B-91B9-B1B8DBFF5B58}">
      <dgm:prSet/>
      <dgm:spPr/>
      <dgm:t>
        <a:bodyPr/>
        <a:lstStyle/>
        <a:p>
          <a:endParaRPr lang="es-ES">
            <a:solidFill>
              <a:schemeClr val="tx1"/>
            </a:solidFill>
          </a:endParaRPr>
        </a:p>
      </dgm:t>
    </dgm:pt>
    <dgm:pt modelId="{7136AE5C-D085-494F-A3F1-964F709964C6}" type="sibTrans" cxnId="{247C5270-808B-441B-91B9-B1B8DBFF5B58}">
      <dgm:prSet/>
      <dgm:spPr/>
      <dgm:t>
        <a:bodyPr/>
        <a:lstStyle/>
        <a:p>
          <a:endParaRPr lang="es-ES">
            <a:solidFill>
              <a:schemeClr val="tx1"/>
            </a:solidFill>
          </a:endParaRPr>
        </a:p>
      </dgm:t>
    </dgm:pt>
    <dgm:pt modelId="{100FBC05-12DF-4648-AC53-D28D842F8748}">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Information related benefits to temporary suspension of work activity</a:t>
          </a:r>
          <a:endParaRPr lang="en-US" sz="1200" b="1" noProof="0" dirty="0">
            <a:solidFill>
              <a:schemeClr val="bg1"/>
            </a:solidFill>
          </a:endParaRPr>
        </a:p>
      </dgm:t>
    </dgm:pt>
    <dgm:pt modelId="{67BAC1F7-4565-44B2-8D03-45EB97E20A05}" type="parTrans" cxnId="{E1B56801-7BD9-42A4-971F-2FB59BF8396E}">
      <dgm:prSet/>
      <dgm:spPr/>
      <dgm:t>
        <a:bodyPr/>
        <a:lstStyle/>
        <a:p>
          <a:endParaRPr lang="es-ES">
            <a:solidFill>
              <a:schemeClr val="tx1"/>
            </a:solidFill>
          </a:endParaRPr>
        </a:p>
      </dgm:t>
    </dgm:pt>
    <dgm:pt modelId="{6BC23EB3-80DC-4502-855F-0CCF0BEFF945}" type="sibTrans" cxnId="{E1B56801-7BD9-42A4-971F-2FB59BF8396E}">
      <dgm:prSet/>
      <dgm:spPr/>
      <dgm:t>
        <a:bodyPr/>
        <a:lstStyle/>
        <a:p>
          <a:endParaRPr lang="es-ES">
            <a:solidFill>
              <a:schemeClr val="tx1"/>
            </a:solidFill>
          </a:endParaRPr>
        </a:p>
      </dgm:t>
    </dgm:pt>
    <dgm:pt modelId="{E047C12D-AAD8-48F1-ACD8-AE1A71F65002}">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400" noProof="0" dirty="0" smtClean="0">
              <a:solidFill>
                <a:schemeClr val="bg1"/>
              </a:solidFill>
            </a:rPr>
            <a:t>External sources  </a:t>
          </a:r>
          <a:r>
            <a:rPr lang="zh-CN" sz="1400" dirty="0" smtClean="0"/>
            <a:t>外部资源</a:t>
          </a:r>
          <a:r>
            <a:rPr lang="en-US" sz="1400" noProof="0" dirty="0" smtClean="0">
              <a:solidFill>
                <a:schemeClr val="bg1"/>
              </a:solidFill>
            </a:rPr>
            <a:t>  </a:t>
          </a:r>
          <a:endParaRPr lang="en-US" sz="1400" noProof="0" dirty="0">
            <a:solidFill>
              <a:schemeClr val="bg1"/>
            </a:solidFill>
          </a:endParaRPr>
        </a:p>
      </dgm:t>
    </dgm:pt>
    <dgm:pt modelId="{F9CA8540-5D05-4933-BDAD-0777A66B755B}" type="parTrans" cxnId="{1BEC0A97-F1E2-4597-B8B4-930A89762B90}">
      <dgm:prSet/>
      <dgm:spPr/>
      <dgm:t>
        <a:bodyPr/>
        <a:lstStyle/>
        <a:p>
          <a:endParaRPr lang="es-ES">
            <a:solidFill>
              <a:schemeClr val="tx1"/>
            </a:solidFill>
          </a:endParaRPr>
        </a:p>
      </dgm:t>
    </dgm:pt>
    <dgm:pt modelId="{F2727BE9-7E44-41B1-868B-70003E1793D6}" type="sibTrans" cxnId="{1BEC0A97-F1E2-4597-B8B4-930A89762B90}">
      <dgm:prSet/>
      <dgm:spPr/>
      <dgm:t>
        <a:bodyPr/>
        <a:lstStyle/>
        <a:p>
          <a:endParaRPr lang="es-ES">
            <a:solidFill>
              <a:schemeClr val="tx1"/>
            </a:solidFill>
          </a:endParaRPr>
        </a:p>
      </dgm:t>
    </dgm:pt>
    <dgm:pt modelId="{C7572F5E-37B9-465E-9C0D-069098B6987B}">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Informal </a:t>
          </a:r>
          <a:r>
            <a:rPr lang="zh-CN" sz="1200" dirty="0" smtClean="0"/>
            <a:t>信息</a:t>
          </a:r>
          <a:endParaRPr lang="en-US" sz="1200" b="1" noProof="0" dirty="0">
            <a:solidFill>
              <a:schemeClr val="bg1"/>
            </a:solidFill>
          </a:endParaRPr>
        </a:p>
      </dgm:t>
    </dgm:pt>
    <dgm:pt modelId="{40053058-007E-4A57-A229-8E12C7E133C3}" type="parTrans" cxnId="{07581097-40AF-4DA3-93C9-78281BE337D5}">
      <dgm:prSet/>
      <dgm:spPr/>
      <dgm:t>
        <a:bodyPr/>
        <a:lstStyle/>
        <a:p>
          <a:endParaRPr lang="es-ES">
            <a:solidFill>
              <a:schemeClr val="tx1"/>
            </a:solidFill>
          </a:endParaRPr>
        </a:p>
      </dgm:t>
    </dgm:pt>
    <dgm:pt modelId="{0829487E-9C4A-4CEB-9A75-5057B3E08CEC}" type="sibTrans" cxnId="{07581097-40AF-4DA3-93C9-78281BE337D5}">
      <dgm:prSet/>
      <dgm:spPr/>
      <dgm:t>
        <a:bodyPr/>
        <a:lstStyle/>
        <a:p>
          <a:endParaRPr lang="es-ES">
            <a:solidFill>
              <a:schemeClr val="tx1"/>
            </a:solidFill>
          </a:endParaRPr>
        </a:p>
      </dgm:t>
    </dgm:pt>
    <dgm:pt modelId="{AC15DEAB-44C2-4674-B79E-5E8D48C38D03}">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AET</a:t>
          </a:r>
          <a:endParaRPr lang="en-US" sz="1200" b="1" noProof="0" dirty="0">
            <a:solidFill>
              <a:schemeClr val="bg1"/>
            </a:solidFill>
          </a:endParaRPr>
        </a:p>
      </dgm:t>
    </dgm:pt>
    <dgm:pt modelId="{6596971B-5FD7-4AB3-9C52-54056DFC6BE5}" type="parTrans" cxnId="{B56DDFE6-7383-40CD-B3BF-391606EB14FB}">
      <dgm:prSet/>
      <dgm:spPr/>
      <dgm:t>
        <a:bodyPr/>
        <a:lstStyle/>
        <a:p>
          <a:endParaRPr lang="es-ES">
            <a:solidFill>
              <a:schemeClr val="tx1"/>
            </a:solidFill>
          </a:endParaRPr>
        </a:p>
      </dgm:t>
    </dgm:pt>
    <dgm:pt modelId="{4E8A3A98-C5D0-4D28-90E7-95C61C4E0ACB}" type="sibTrans" cxnId="{B56DDFE6-7383-40CD-B3BF-391606EB14FB}">
      <dgm:prSet/>
      <dgm:spPr/>
      <dgm:t>
        <a:bodyPr/>
        <a:lstStyle/>
        <a:p>
          <a:endParaRPr lang="es-ES">
            <a:solidFill>
              <a:schemeClr val="tx1"/>
            </a:solidFill>
          </a:endParaRPr>
        </a:p>
      </dgm:t>
    </dgm:pt>
    <dgm:pt modelId="{A1C89E8B-B992-4977-8CCF-17FCABDAACCD}">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SEPE</a:t>
          </a:r>
        </a:p>
      </dgm:t>
    </dgm:pt>
    <dgm:pt modelId="{916F665E-0800-4246-A54F-459C053E7916}" type="parTrans" cxnId="{A1A1EE46-B88A-480A-BD70-D4AD497A1149}">
      <dgm:prSet/>
      <dgm:spPr/>
      <dgm:t>
        <a:bodyPr/>
        <a:lstStyle/>
        <a:p>
          <a:endParaRPr lang="es-ES">
            <a:solidFill>
              <a:schemeClr val="tx1"/>
            </a:solidFill>
          </a:endParaRPr>
        </a:p>
      </dgm:t>
    </dgm:pt>
    <dgm:pt modelId="{6F8346E0-59C8-4BA7-834D-E2E163CE922D}" type="sibTrans" cxnId="{A1A1EE46-B88A-480A-BD70-D4AD497A1149}">
      <dgm:prSet/>
      <dgm:spPr/>
      <dgm:t>
        <a:bodyPr/>
        <a:lstStyle/>
        <a:p>
          <a:endParaRPr lang="es-ES">
            <a:solidFill>
              <a:schemeClr val="tx1"/>
            </a:solidFill>
          </a:endParaRPr>
        </a:p>
      </dgm:t>
    </dgm:pt>
    <dgm:pt modelId="{B80ECA96-8961-43E0-853B-7C594B819796}">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Registry of Commerce</a:t>
          </a:r>
        </a:p>
      </dgm:t>
    </dgm:pt>
    <dgm:pt modelId="{E44B4E7B-E7C7-4464-9158-BF4850D99280}" type="parTrans" cxnId="{D0BD9DE2-470A-4F56-8EB2-5F3E6FA12D5B}">
      <dgm:prSet/>
      <dgm:spPr/>
      <dgm:t>
        <a:bodyPr/>
        <a:lstStyle/>
        <a:p>
          <a:endParaRPr lang="es-ES">
            <a:solidFill>
              <a:schemeClr val="tx1"/>
            </a:solidFill>
          </a:endParaRPr>
        </a:p>
      </dgm:t>
    </dgm:pt>
    <dgm:pt modelId="{BE85C1AE-E7E4-4F09-8A84-B98DB012D515}" type="sibTrans" cxnId="{D0BD9DE2-470A-4F56-8EB2-5F3E6FA12D5B}">
      <dgm:prSet/>
      <dgm:spPr/>
      <dgm:t>
        <a:bodyPr/>
        <a:lstStyle/>
        <a:p>
          <a:endParaRPr lang="es-ES">
            <a:solidFill>
              <a:schemeClr val="tx1"/>
            </a:solidFill>
          </a:endParaRPr>
        </a:p>
      </dgm:t>
    </dgm:pt>
    <dgm:pt modelId="{C71B9B2D-E23F-4E38-A65D-DAD1B9202C68}">
      <dgm:prSet phldrT="[Text]" custT="1">
        <dgm:style>
          <a:lnRef idx="3">
            <a:schemeClr val="lt1"/>
          </a:lnRef>
          <a:fillRef idx="1">
            <a:schemeClr val="accent2"/>
          </a:fillRef>
          <a:effectRef idx="1">
            <a:schemeClr val="accent2"/>
          </a:effectRef>
          <a:fontRef idx="minor">
            <a:schemeClr val="lt1"/>
          </a:fontRef>
        </dgm:style>
      </dgm:prSet>
      <dgm:spPr/>
      <dgm:t>
        <a:bodyPr/>
        <a:lstStyle/>
        <a:p>
          <a:pPr>
            <a:spcAft>
              <a:spcPct val="15000"/>
            </a:spcAft>
          </a:pPr>
          <a:r>
            <a:rPr lang="en-US" sz="1200" b="1" noProof="0" dirty="0" smtClean="0">
              <a:solidFill>
                <a:schemeClr val="bg1"/>
              </a:solidFill>
            </a:rPr>
            <a:t>List of members and their contracts have had activity at any time since January 2011</a:t>
          </a:r>
          <a:endParaRPr lang="en-US" sz="1200" b="1" noProof="0" dirty="0">
            <a:solidFill>
              <a:schemeClr val="bg1"/>
            </a:solidFill>
          </a:endParaRPr>
        </a:p>
      </dgm:t>
    </dgm:pt>
    <dgm:pt modelId="{5B9D19A0-0DBF-4D4C-8AB5-6DA589E2193D}" type="parTrans" cxnId="{286C3052-21D3-437F-8626-C882B3D2B0C6}">
      <dgm:prSet/>
      <dgm:spPr/>
      <dgm:t>
        <a:bodyPr/>
        <a:lstStyle/>
        <a:p>
          <a:endParaRPr lang="es-ES">
            <a:solidFill>
              <a:schemeClr val="tx1"/>
            </a:solidFill>
          </a:endParaRPr>
        </a:p>
      </dgm:t>
    </dgm:pt>
    <dgm:pt modelId="{B4C860B3-7DD2-43E6-A477-6D1C0602A3FA}" type="sibTrans" cxnId="{286C3052-21D3-437F-8626-C882B3D2B0C6}">
      <dgm:prSet/>
      <dgm:spPr/>
      <dgm:t>
        <a:bodyPr/>
        <a:lstStyle/>
        <a:p>
          <a:endParaRPr lang="es-ES">
            <a:solidFill>
              <a:schemeClr val="tx1"/>
            </a:solidFill>
          </a:endParaRPr>
        </a:p>
      </dgm:t>
    </dgm:pt>
    <dgm:pt modelId="{F7B93FAC-1677-43B0-8069-85B0D1969693}">
      <dgm:prSet phldrT="[Text]" custT="1">
        <dgm:style>
          <a:lnRef idx="3">
            <a:schemeClr val="lt1"/>
          </a:lnRef>
          <a:fillRef idx="1">
            <a:schemeClr val="accent2"/>
          </a:fillRef>
          <a:effectRef idx="1">
            <a:schemeClr val="accent2"/>
          </a:effectRef>
          <a:fontRef idx="minor">
            <a:schemeClr val="lt1"/>
          </a:fontRef>
        </dgm:style>
      </dgm:prSet>
      <dgm:spPr/>
      <dgm:t>
        <a:bodyPr/>
        <a:lstStyle/>
        <a:p>
          <a:r>
            <a:rPr lang="en-US" sz="1200" b="1" noProof="0" dirty="0" smtClean="0">
              <a:solidFill>
                <a:schemeClr val="bg1"/>
              </a:solidFill>
            </a:rPr>
            <a:t>List of companies with activity at any time since January 2011</a:t>
          </a:r>
          <a:endParaRPr lang="en-US" sz="1200" b="1" noProof="0" dirty="0">
            <a:solidFill>
              <a:schemeClr val="bg1"/>
            </a:solidFill>
          </a:endParaRPr>
        </a:p>
      </dgm:t>
    </dgm:pt>
    <dgm:pt modelId="{B8024A24-DB16-4BDC-BDAB-A7ABB89DAAB9}" type="sibTrans" cxnId="{3839BC5A-E0E8-4DB7-B221-4EBB44BD9BC2}">
      <dgm:prSet/>
      <dgm:spPr/>
      <dgm:t>
        <a:bodyPr/>
        <a:lstStyle/>
        <a:p>
          <a:endParaRPr lang="es-ES">
            <a:solidFill>
              <a:schemeClr val="tx1"/>
            </a:solidFill>
          </a:endParaRPr>
        </a:p>
      </dgm:t>
    </dgm:pt>
    <dgm:pt modelId="{90886316-D964-4CC1-BBD5-AEB2A5333405}" type="parTrans" cxnId="{3839BC5A-E0E8-4DB7-B221-4EBB44BD9BC2}">
      <dgm:prSet/>
      <dgm:spPr/>
      <dgm:t>
        <a:bodyPr/>
        <a:lstStyle/>
        <a:p>
          <a:endParaRPr lang="es-ES">
            <a:solidFill>
              <a:schemeClr val="tx1"/>
            </a:solidFill>
          </a:endParaRPr>
        </a:p>
      </dgm:t>
    </dgm:pt>
    <dgm:pt modelId="{D52DD652-B84D-4687-BB60-A738CE54F489}">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800" noProof="0" dirty="0" smtClean="0">
              <a:solidFill>
                <a:schemeClr val="bg1"/>
              </a:solidFill>
            </a:rPr>
            <a:t>Quotes  </a:t>
          </a:r>
          <a:r>
            <a:rPr lang="zh-CN" sz="1800" dirty="0" smtClean="0"/>
            <a:t>报价</a:t>
          </a:r>
          <a:endParaRPr lang="en-US" sz="1800" noProof="0" dirty="0">
            <a:solidFill>
              <a:schemeClr val="bg1"/>
            </a:solidFill>
          </a:endParaRPr>
        </a:p>
      </dgm:t>
    </dgm:pt>
    <dgm:pt modelId="{A8202BE4-456D-46DF-865D-B998F023E32C}" type="parTrans" cxnId="{1DDA2D33-E115-439E-A30E-7AAAE553DAAB}">
      <dgm:prSet/>
      <dgm:spPr/>
      <dgm:t>
        <a:bodyPr/>
        <a:lstStyle/>
        <a:p>
          <a:endParaRPr lang="es-ES">
            <a:solidFill>
              <a:schemeClr val="tx1"/>
            </a:solidFill>
          </a:endParaRPr>
        </a:p>
      </dgm:t>
    </dgm:pt>
    <dgm:pt modelId="{73EC84E1-F2CA-4621-B6DD-3F4B41148A2E}" type="sibTrans" cxnId="{1DDA2D33-E115-439E-A30E-7AAAE553DAAB}">
      <dgm:prSet/>
      <dgm:spPr/>
      <dgm:t>
        <a:bodyPr/>
        <a:lstStyle/>
        <a:p>
          <a:endParaRPr lang="es-ES">
            <a:solidFill>
              <a:schemeClr val="tx1"/>
            </a:solidFill>
          </a:endParaRPr>
        </a:p>
      </dgm:t>
    </dgm:pt>
    <dgm:pt modelId="{4E7B044D-5E60-4053-B35E-3335FFF4301F}">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Collections  </a:t>
          </a:r>
          <a:r>
            <a:rPr lang="zh-CN" sz="1200" dirty="0" smtClean="0"/>
            <a:t>收集</a:t>
          </a:r>
          <a:endParaRPr lang="en-US" sz="1200" b="1" noProof="0" dirty="0">
            <a:solidFill>
              <a:schemeClr val="bg1"/>
            </a:solidFill>
          </a:endParaRPr>
        </a:p>
      </dgm:t>
    </dgm:pt>
    <dgm:pt modelId="{B19B3828-FA12-4CD7-923A-6B1ABB002311}" type="parTrans" cxnId="{E5843E36-CA0B-4C42-8D8B-44144B90FDF6}">
      <dgm:prSet/>
      <dgm:spPr/>
      <dgm:t>
        <a:bodyPr/>
        <a:lstStyle/>
        <a:p>
          <a:endParaRPr lang="es-ES">
            <a:solidFill>
              <a:schemeClr val="tx1"/>
            </a:solidFill>
          </a:endParaRPr>
        </a:p>
      </dgm:t>
    </dgm:pt>
    <dgm:pt modelId="{32003FE3-D135-4748-B385-6FB113F0E3C6}" type="sibTrans" cxnId="{E5843E36-CA0B-4C42-8D8B-44144B90FDF6}">
      <dgm:prSet/>
      <dgm:spPr/>
      <dgm:t>
        <a:bodyPr/>
        <a:lstStyle/>
        <a:p>
          <a:endParaRPr lang="es-ES">
            <a:solidFill>
              <a:schemeClr val="tx1"/>
            </a:solidFill>
          </a:endParaRPr>
        </a:p>
      </dgm:t>
    </dgm:pt>
    <dgm:pt modelId="{297875DC-325A-406C-A29E-F81833875EA0}">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Referrals  </a:t>
          </a:r>
          <a:r>
            <a:rPr lang="zh-CN" sz="1200" dirty="0" smtClean="0"/>
            <a:t>推介</a:t>
          </a:r>
          <a:endParaRPr lang="en-US" sz="1200" b="1" noProof="0" dirty="0">
            <a:solidFill>
              <a:schemeClr val="bg1"/>
            </a:solidFill>
          </a:endParaRPr>
        </a:p>
      </dgm:t>
    </dgm:pt>
    <dgm:pt modelId="{510AE33A-5642-4996-88B4-F8D69D735CF6}" type="parTrans" cxnId="{65394281-0B18-4352-A0AC-DAA280AABAAC}">
      <dgm:prSet/>
      <dgm:spPr/>
      <dgm:t>
        <a:bodyPr/>
        <a:lstStyle/>
        <a:p>
          <a:endParaRPr lang="es-ES">
            <a:solidFill>
              <a:schemeClr val="tx1"/>
            </a:solidFill>
          </a:endParaRPr>
        </a:p>
      </dgm:t>
    </dgm:pt>
    <dgm:pt modelId="{8E4FC1B2-774E-42C9-BF24-B63D66521157}" type="sibTrans" cxnId="{65394281-0B18-4352-A0AC-DAA280AABAAC}">
      <dgm:prSet/>
      <dgm:spPr/>
      <dgm:t>
        <a:bodyPr/>
        <a:lstStyle/>
        <a:p>
          <a:endParaRPr lang="es-ES">
            <a:solidFill>
              <a:schemeClr val="tx1"/>
            </a:solidFill>
          </a:endParaRPr>
        </a:p>
      </dgm:t>
    </dgm:pt>
    <dgm:pt modelId="{029E25A0-7584-49D9-AD29-5EBAC0013750}">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en-US" sz="1200" b="1" noProof="0" dirty="0" smtClean="0">
              <a:solidFill>
                <a:schemeClr val="bg1"/>
              </a:solidFill>
            </a:rPr>
            <a:t>Contribution basis (already included)  </a:t>
          </a:r>
          <a:r>
            <a:rPr lang="zh-CN" sz="1200" dirty="0" smtClean="0"/>
            <a:t>贡献的基础（已经包含）</a:t>
          </a:r>
          <a:endParaRPr lang="en-US" sz="1200" b="1" noProof="0" dirty="0">
            <a:solidFill>
              <a:schemeClr val="bg1"/>
            </a:solidFill>
          </a:endParaRPr>
        </a:p>
      </dgm:t>
    </dgm:pt>
    <dgm:pt modelId="{4185676B-41EC-48E5-809D-A7437066B24C}" type="parTrans" cxnId="{68DADDFE-B6DC-47BA-AB51-6716A3AA447C}">
      <dgm:prSet/>
      <dgm:spPr/>
      <dgm:t>
        <a:bodyPr/>
        <a:lstStyle/>
        <a:p>
          <a:endParaRPr lang="es-ES">
            <a:solidFill>
              <a:schemeClr val="tx1"/>
            </a:solidFill>
          </a:endParaRPr>
        </a:p>
      </dgm:t>
    </dgm:pt>
    <dgm:pt modelId="{59D0A9CB-5263-4CD5-9A90-4D2647A86E7D}" type="sibTrans" cxnId="{68DADDFE-B6DC-47BA-AB51-6716A3AA447C}">
      <dgm:prSet/>
      <dgm:spPr/>
      <dgm:t>
        <a:bodyPr/>
        <a:lstStyle/>
        <a:p>
          <a:endParaRPr lang="es-ES">
            <a:solidFill>
              <a:schemeClr val="tx1"/>
            </a:solidFill>
          </a:endParaRPr>
        </a:p>
      </dgm:t>
    </dgm:pt>
    <dgm:pt modelId="{B11D32D5-A5B1-4613-8185-527CCB584550}">
      <dgm:prSet phldrT="[Text]" custT="1">
        <dgm:style>
          <a:lnRef idx="3">
            <a:schemeClr val="lt1"/>
          </a:lnRef>
          <a:fillRef idx="1">
            <a:schemeClr val="accent2"/>
          </a:fillRef>
          <a:effectRef idx="1">
            <a:schemeClr val="accent2"/>
          </a:effectRef>
          <a:fontRef idx="minor">
            <a:schemeClr val="lt1"/>
          </a:fontRef>
        </dgm:style>
      </dgm:prSet>
      <dgm:spPr/>
      <dgm:t>
        <a:bodyPr/>
        <a:lstStyle/>
        <a:p>
          <a:pPr>
            <a:spcAft>
              <a:spcPts val="0"/>
            </a:spcAft>
          </a:pPr>
          <a:r>
            <a:rPr lang="en-US" sz="1800" noProof="0" dirty="0" smtClean="0">
              <a:solidFill>
                <a:schemeClr val="bg1"/>
              </a:solidFill>
            </a:rPr>
            <a:t>Delinquency</a:t>
          </a:r>
          <a:endParaRPr lang="en-US" sz="1800" noProof="0" dirty="0">
            <a:solidFill>
              <a:schemeClr val="bg1"/>
            </a:solidFill>
          </a:endParaRPr>
        </a:p>
      </dgm:t>
    </dgm:pt>
    <dgm:pt modelId="{5B0A8B22-B793-4C1B-9194-F9CF11B70DAD}" type="parTrans" cxnId="{DD7CD1F8-DFB9-4AAA-9FB7-78A0723BAC09}">
      <dgm:prSet/>
      <dgm:spPr/>
      <dgm:t>
        <a:bodyPr/>
        <a:lstStyle/>
        <a:p>
          <a:endParaRPr lang="es-ES">
            <a:solidFill>
              <a:schemeClr val="tx1"/>
            </a:solidFill>
          </a:endParaRPr>
        </a:p>
      </dgm:t>
    </dgm:pt>
    <dgm:pt modelId="{6BC68A04-D43D-4431-86DC-70763E0597D5}" type="sibTrans" cxnId="{DD7CD1F8-DFB9-4AAA-9FB7-78A0723BAC09}">
      <dgm:prSet/>
      <dgm:spPr/>
      <dgm:t>
        <a:bodyPr/>
        <a:lstStyle/>
        <a:p>
          <a:endParaRPr lang="es-ES">
            <a:solidFill>
              <a:schemeClr val="tx1"/>
            </a:solidFill>
          </a:endParaRPr>
        </a:p>
      </dgm:t>
    </dgm:pt>
    <dgm:pt modelId="{C49D53CA-E9DF-4A80-9C62-4BDE5C5AABE1}">
      <dgm:prSet phldrT="[Text]" custT="1">
        <dgm:style>
          <a:lnRef idx="3">
            <a:schemeClr val="lt1"/>
          </a:lnRef>
          <a:fillRef idx="1">
            <a:schemeClr val="accent2"/>
          </a:fillRef>
          <a:effectRef idx="1">
            <a:schemeClr val="accent2"/>
          </a:effectRef>
          <a:fontRef idx="minor">
            <a:schemeClr val="lt1"/>
          </a:fontRef>
        </dgm:style>
      </dgm:prSet>
      <dgm:spPr/>
      <dgm:t>
        <a:bodyPr/>
        <a:lstStyle/>
        <a:p>
          <a:pPr>
            <a:spcAft>
              <a:spcPct val="15000"/>
            </a:spcAft>
          </a:pPr>
          <a:r>
            <a:rPr lang="en-US" sz="1200" b="1" noProof="0" dirty="0" smtClean="0">
              <a:solidFill>
                <a:schemeClr val="bg1"/>
              </a:solidFill>
            </a:rPr>
            <a:t>CCC or workers that have generated debt since January 2011</a:t>
          </a:r>
          <a:endParaRPr lang="en-US" sz="1200" b="1" noProof="0" dirty="0">
            <a:solidFill>
              <a:schemeClr val="bg1"/>
            </a:solidFill>
          </a:endParaRPr>
        </a:p>
      </dgm:t>
    </dgm:pt>
    <dgm:pt modelId="{28838203-109E-4D5B-84BE-B1EFB31645A2}" type="parTrans" cxnId="{5BD384F1-8929-4A84-876B-A3A7341300BF}">
      <dgm:prSet/>
      <dgm:spPr/>
      <dgm:t>
        <a:bodyPr/>
        <a:lstStyle/>
        <a:p>
          <a:endParaRPr lang="es-ES">
            <a:solidFill>
              <a:schemeClr val="tx1"/>
            </a:solidFill>
          </a:endParaRPr>
        </a:p>
      </dgm:t>
    </dgm:pt>
    <dgm:pt modelId="{A1ECEF04-858E-4FF7-87FB-75A27083213F}" type="sibTrans" cxnId="{5BD384F1-8929-4A84-876B-A3A7341300BF}">
      <dgm:prSet/>
      <dgm:spPr/>
      <dgm:t>
        <a:bodyPr/>
        <a:lstStyle/>
        <a:p>
          <a:endParaRPr lang="es-ES">
            <a:solidFill>
              <a:schemeClr val="tx1"/>
            </a:solidFill>
          </a:endParaRPr>
        </a:p>
      </dgm:t>
    </dgm:pt>
    <dgm:pt modelId="{DFF4E4DB-046D-C742-BD98-DB3665AE5FA3}">
      <dgm:prSet phldrT="[Text]" custT="1">
        <dgm:style>
          <a:lnRef idx="3">
            <a:schemeClr val="lt1"/>
          </a:lnRef>
          <a:fillRef idx="1">
            <a:schemeClr val="accent2"/>
          </a:fillRef>
          <a:effectRef idx="1">
            <a:schemeClr val="accent2"/>
          </a:effectRef>
          <a:fontRef idx="minor">
            <a:schemeClr val="lt1"/>
          </a:fontRef>
        </dgm:style>
      </dgm:prSet>
      <dgm:spPr/>
      <dgm:t>
        <a:bodyPr/>
        <a:lstStyle/>
        <a:p>
          <a:pPr>
            <a:spcAft>
              <a:spcPct val="15000"/>
            </a:spcAft>
          </a:pPr>
          <a:r>
            <a:rPr lang="zh-CN" sz="1200" dirty="0" smtClean="0"/>
            <a:t>从</a:t>
          </a:r>
          <a:r>
            <a:rPr lang="en-US" sz="1200" dirty="0" smtClean="0"/>
            <a:t>2011</a:t>
          </a:r>
          <a:r>
            <a:rPr lang="zh-CN" sz="1200" dirty="0" smtClean="0"/>
            <a:t>年</a:t>
          </a:r>
          <a:r>
            <a:rPr lang="en-US" sz="1200" dirty="0" smtClean="0"/>
            <a:t>1</a:t>
          </a:r>
          <a:r>
            <a:rPr lang="zh-CN" sz="1200" dirty="0" smtClean="0"/>
            <a:t>月份开始，把成员和合同及其活动列表</a:t>
          </a:r>
          <a:endParaRPr lang="en-US" sz="1200" b="1" noProof="0" dirty="0">
            <a:solidFill>
              <a:schemeClr val="bg1"/>
            </a:solidFill>
          </a:endParaRPr>
        </a:p>
      </dgm:t>
    </dgm:pt>
    <dgm:pt modelId="{582150F9-7CAE-7249-88F0-2A17722E39E3}" type="parTrans" cxnId="{97A72D82-1E9F-7346-A012-D46A93DBE023}">
      <dgm:prSet/>
      <dgm:spPr/>
      <dgm:t>
        <a:bodyPr/>
        <a:lstStyle/>
        <a:p>
          <a:endParaRPr lang="en-US"/>
        </a:p>
      </dgm:t>
    </dgm:pt>
    <dgm:pt modelId="{A5F849B2-1056-6D4C-8E20-EBC3AC982DF1}" type="sibTrans" cxnId="{97A72D82-1E9F-7346-A012-D46A93DBE023}">
      <dgm:prSet/>
      <dgm:spPr/>
      <dgm:t>
        <a:bodyPr/>
        <a:lstStyle/>
        <a:p>
          <a:endParaRPr lang="en-US"/>
        </a:p>
      </dgm:t>
    </dgm:pt>
    <dgm:pt modelId="{98773098-A79C-6B42-BCFC-128A83E89C8E}">
      <dgm:prSet phldrT="[Text]" custT="1">
        <dgm:style>
          <a:lnRef idx="3">
            <a:schemeClr val="lt1"/>
          </a:lnRef>
          <a:fillRef idx="1">
            <a:schemeClr val="accent2"/>
          </a:fillRef>
          <a:effectRef idx="1">
            <a:schemeClr val="accent2"/>
          </a:effectRef>
          <a:fontRef idx="minor">
            <a:schemeClr val="lt1"/>
          </a:fontRef>
        </dgm:style>
      </dgm:prSet>
      <dgm:spPr/>
      <dgm:t>
        <a:bodyPr/>
        <a:lstStyle/>
        <a:p>
          <a:pPr>
            <a:spcAft>
              <a:spcPct val="15000"/>
            </a:spcAft>
          </a:pPr>
          <a:r>
            <a:rPr lang="zh-CN" sz="1200" dirty="0" smtClean="0">
              <a:latin typeface="Arial Unicode MS"/>
            </a:rPr>
            <a:t>工人</a:t>
          </a:r>
          <a:r>
            <a:rPr lang="en-US" sz="1200" dirty="0" smtClean="0">
              <a:latin typeface="Arial Unicode MS"/>
            </a:rPr>
            <a:t> </a:t>
          </a:r>
          <a:endParaRPr lang="en-US" sz="1200" b="1" noProof="0" dirty="0">
            <a:solidFill>
              <a:schemeClr val="bg1"/>
            </a:solidFill>
            <a:latin typeface="Arial Unicode MS"/>
          </a:endParaRPr>
        </a:p>
      </dgm:t>
    </dgm:pt>
    <dgm:pt modelId="{0193EDF2-69E5-2E4F-A1D5-C83D8C183699}" type="parTrans" cxnId="{2D6CBF8A-1625-0B44-95FE-0945D039C8C2}">
      <dgm:prSet/>
      <dgm:spPr/>
      <dgm:t>
        <a:bodyPr/>
        <a:lstStyle/>
        <a:p>
          <a:endParaRPr lang="en-US"/>
        </a:p>
      </dgm:t>
    </dgm:pt>
    <dgm:pt modelId="{C7D719A3-2979-8C4C-8E29-D2125DB6334A}" type="sibTrans" cxnId="{2D6CBF8A-1625-0B44-95FE-0945D039C8C2}">
      <dgm:prSet/>
      <dgm:spPr/>
      <dgm:t>
        <a:bodyPr/>
        <a:lstStyle/>
        <a:p>
          <a:endParaRPr lang="en-US"/>
        </a:p>
      </dgm:t>
    </dgm:pt>
    <dgm:pt modelId="{00478267-972A-084C-9CF6-11B3962FA059}">
      <dgm:prSet phldrT="[Text]" custT="1">
        <dgm:style>
          <a:lnRef idx="3">
            <a:schemeClr val="lt1"/>
          </a:lnRef>
          <a:fillRef idx="1">
            <a:schemeClr val="accent2"/>
          </a:fillRef>
          <a:effectRef idx="1">
            <a:schemeClr val="accent2"/>
          </a:effectRef>
          <a:fontRef idx="minor">
            <a:schemeClr val="lt1"/>
          </a:fontRef>
        </dgm:style>
      </dgm:prSet>
      <dgm:spPr/>
      <dgm:t>
        <a:bodyPr/>
        <a:lstStyle/>
        <a:p>
          <a:pPr>
            <a:spcAft>
              <a:spcPct val="15000"/>
            </a:spcAft>
          </a:pPr>
          <a:r>
            <a:rPr lang="zh-CN" sz="1200" dirty="0" smtClean="0"/>
            <a:t>犯罪</a:t>
          </a:r>
          <a:endParaRPr lang="en-US" sz="1200" b="1" noProof="0" dirty="0">
            <a:solidFill>
              <a:schemeClr val="bg1"/>
            </a:solidFill>
          </a:endParaRPr>
        </a:p>
      </dgm:t>
    </dgm:pt>
    <dgm:pt modelId="{F6F74CB0-459A-EB43-A5F3-200DA97E775A}" type="parTrans" cxnId="{9E7E0FD8-F753-0342-B8E2-6AA89D305814}">
      <dgm:prSet/>
      <dgm:spPr/>
      <dgm:t>
        <a:bodyPr/>
        <a:lstStyle/>
        <a:p>
          <a:endParaRPr lang="en-US"/>
        </a:p>
      </dgm:t>
    </dgm:pt>
    <dgm:pt modelId="{3600AFB6-4527-414B-A08A-DF1ADD2DAB42}" type="sibTrans" cxnId="{9E7E0FD8-F753-0342-B8E2-6AA89D305814}">
      <dgm:prSet/>
      <dgm:spPr/>
      <dgm:t>
        <a:bodyPr/>
        <a:lstStyle/>
        <a:p>
          <a:endParaRPr lang="en-US"/>
        </a:p>
      </dgm:t>
    </dgm:pt>
    <dgm:pt modelId="{9EAAF470-9C60-2440-A378-86FE9A3FB3E2}">
      <dgm:prSet phldrT="[Text]" custT="1">
        <dgm:style>
          <a:lnRef idx="3">
            <a:schemeClr val="lt1"/>
          </a:lnRef>
          <a:fillRef idx="1">
            <a:schemeClr val="accent2"/>
          </a:fillRef>
          <a:effectRef idx="1">
            <a:schemeClr val="accent2"/>
          </a:effectRef>
          <a:fontRef idx="minor">
            <a:schemeClr val="lt1"/>
          </a:fontRef>
        </dgm:style>
      </dgm:prSet>
      <dgm:spPr/>
      <dgm:t>
        <a:bodyPr/>
        <a:lstStyle/>
        <a:p>
          <a:pPr>
            <a:spcAft>
              <a:spcPct val="15000"/>
            </a:spcAft>
          </a:pPr>
          <a:r>
            <a:rPr lang="zh-CN" sz="1200" dirty="0" smtClean="0"/>
            <a:t>从</a:t>
          </a:r>
          <a:r>
            <a:rPr lang="en-US" sz="1200" dirty="0" smtClean="0"/>
            <a:t>2011</a:t>
          </a:r>
          <a:r>
            <a:rPr lang="zh-CN" sz="1200" dirty="0" smtClean="0"/>
            <a:t>年</a:t>
          </a:r>
          <a:r>
            <a:rPr lang="en-US" sz="1200" dirty="0" smtClean="0"/>
            <a:t>1</a:t>
          </a:r>
          <a:r>
            <a:rPr lang="zh-CN" sz="1200" dirty="0" smtClean="0"/>
            <a:t>月份开始，</a:t>
          </a:r>
          <a:r>
            <a:rPr lang="en-US" sz="1200" dirty="0" smtClean="0"/>
            <a:t>CCC</a:t>
          </a:r>
          <a:r>
            <a:rPr lang="zh-CN" sz="1200" dirty="0" smtClean="0"/>
            <a:t>或者工人欠账</a:t>
          </a:r>
          <a:endParaRPr lang="en-US" sz="1200" b="1" noProof="0" dirty="0">
            <a:solidFill>
              <a:schemeClr val="bg1"/>
            </a:solidFill>
          </a:endParaRPr>
        </a:p>
      </dgm:t>
    </dgm:pt>
    <dgm:pt modelId="{73E04831-64FA-EF49-98D5-00A0DD6D7F17}" type="parTrans" cxnId="{EA0EF865-0E6C-9748-852A-2F1C32C9BA22}">
      <dgm:prSet/>
      <dgm:spPr/>
      <dgm:t>
        <a:bodyPr/>
        <a:lstStyle/>
        <a:p>
          <a:endParaRPr lang="en-US"/>
        </a:p>
      </dgm:t>
    </dgm:pt>
    <dgm:pt modelId="{64D92319-448C-984F-8EDD-E5E0D279220E}" type="sibTrans" cxnId="{EA0EF865-0E6C-9748-852A-2F1C32C9BA22}">
      <dgm:prSet/>
      <dgm:spPr/>
      <dgm:t>
        <a:bodyPr/>
        <a:lstStyle/>
        <a:p>
          <a:endParaRPr lang="en-US"/>
        </a:p>
      </dgm:t>
    </dgm:pt>
    <dgm:pt modelId="{E2514C9C-2514-C140-AF8C-39C492DDDE75}">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zh-CN" sz="1200" dirty="0" smtClean="0"/>
            <a:t>益处</a:t>
          </a:r>
          <a:endParaRPr lang="en-US" sz="1200" b="1" noProof="0" dirty="0">
            <a:solidFill>
              <a:schemeClr val="bg1"/>
            </a:solidFill>
          </a:endParaRPr>
        </a:p>
      </dgm:t>
    </dgm:pt>
    <dgm:pt modelId="{1AD5C98A-1945-AB45-A3EB-1A8D4CEDE60C}" type="parTrans" cxnId="{35D330D7-0703-3D49-B37F-CE5532819C51}">
      <dgm:prSet/>
      <dgm:spPr/>
      <dgm:t>
        <a:bodyPr/>
        <a:lstStyle/>
        <a:p>
          <a:endParaRPr lang="en-US"/>
        </a:p>
      </dgm:t>
    </dgm:pt>
    <dgm:pt modelId="{2B63B8C8-D9A6-2D43-98B7-86CC684E18CA}" type="sibTrans" cxnId="{35D330D7-0703-3D49-B37F-CE5532819C51}">
      <dgm:prSet/>
      <dgm:spPr/>
      <dgm:t>
        <a:bodyPr/>
        <a:lstStyle/>
        <a:p>
          <a:endParaRPr lang="en-US"/>
        </a:p>
      </dgm:t>
    </dgm:pt>
    <dgm:pt modelId="{E24D0C8B-B350-024C-AF4A-926EDE7EC772}">
      <dgm:prSet custT="1"/>
      <dgm:spPr/>
      <dgm:t>
        <a:bodyPr/>
        <a:lstStyle/>
        <a:p>
          <a:r>
            <a:rPr lang="zh-CN" sz="1400" dirty="0" smtClean="0">
              <a:solidFill>
                <a:srgbClr val="FFFFFF"/>
              </a:solidFill>
            </a:rPr>
            <a:t>暂停工作活动的信息的益处</a:t>
          </a:r>
          <a:endParaRPr lang="en-US" sz="1400" dirty="0">
            <a:solidFill>
              <a:srgbClr val="FFFFFF"/>
            </a:solidFill>
          </a:endParaRPr>
        </a:p>
      </dgm:t>
    </dgm:pt>
    <dgm:pt modelId="{104E8550-C469-9B40-9031-8F02EB754389}" type="parTrans" cxnId="{E724328B-6F68-F649-AD6F-B6C3AEA1E928}">
      <dgm:prSet/>
      <dgm:spPr/>
      <dgm:t>
        <a:bodyPr/>
        <a:lstStyle/>
        <a:p>
          <a:endParaRPr lang="en-US"/>
        </a:p>
      </dgm:t>
    </dgm:pt>
    <dgm:pt modelId="{EE42CA75-3133-9042-8417-CB8E2AC45112}" type="sibTrans" cxnId="{E724328B-6F68-F649-AD6F-B6C3AEA1E928}">
      <dgm:prSet/>
      <dgm:spPr/>
      <dgm:t>
        <a:bodyPr/>
        <a:lstStyle/>
        <a:p>
          <a:endParaRPr lang="en-US"/>
        </a:p>
      </dgm:t>
    </dgm:pt>
    <dgm:pt modelId="{15B11579-CB24-204A-A4CF-294D26ED4CFE}">
      <dgm:prSet phldrT="[Text]" custT="1">
        <dgm:style>
          <a:lnRef idx="2">
            <a:schemeClr val="accent2">
              <a:shade val="50000"/>
            </a:schemeClr>
          </a:lnRef>
          <a:fillRef idx="1">
            <a:schemeClr val="accent2"/>
          </a:fillRef>
          <a:effectRef idx="0">
            <a:schemeClr val="accent2"/>
          </a:effectRef>
          <a:fontRef idx="minor">
            <a:schemeClr val="lt1"/>
          </a:fontRef>
        </dgm:style>
      </dgm:prSet>
      <dgm:spPr/>
      <dgm:t>
        <a:bodyPr/>
        <a:lstStyle/>
        <a:p>
          <a:r>
            <a:rPr lang="zh-CN" sz="1200" dirty="0" smtClean="0"/>
            <a:t>商业登记</a:t>
          </a:r>
          <a:endParaRPr lang="en-US" sz="1200" b="1" noProof="0" dirty="0" smtClean="0">
            <a:solidFill>
              <a:schemeClr val="bg1"/>
            </a:solidFill>
          </a:endParaRPr>
        </a:p>
      </dgm:t>
    </dgm:pt>
    <dgm:pt modelId="{A11AEDFA-9BA2-6345-99E7-DDCF98A8066B}" type="parTrans" cxnId="{E46E560A-35AC-0548-9C88-CD5B004DB995}">
      <dgm:prSet/>
      <dgm:spPr/>
    </dgm:pt>
    <dgm:pt modelId="{5AD00291-A2AB-A74C-88B7-DDC90A084955}" type="sibTrans" cxnId="{E46E560A-35AC-0548-9C88-CD5B004DB995}">
      <dgm:prSet/>
      <dgm:spPr/>
    </dgm:pt>
    <dgm:pt modelId="{9E8A8EDE-69D1-44CC-B169-C62E720D19E4}" type="pres">
      <dgm:prSet presAssocID="{6AA327B2-534A-415B-817F-AE0B25FEC1D4}" presName="diagram" presStyleCnt="0">
        <dgm:presLayoutVars>
          <dgm:dir/>
          <dgm:resizeHandles val="exact"/>
        </dgm:presLayoutVars>
      </dgm:prSet>
      <dgm:spPr/>
      <dgm:t>
        <a:bodyPr/>
        <a:lstStyle/>
        <a:p>
          <a:endParaRPr lang="es-ES"/>
        </a:p>
      </dgm:t>
    </dgm:pt>
    <dgm:pt modelId="{46EEFB3E-21BA-4B7F-BCA8-9BBCF85CE677}" type="pres">
      <dgm:prSet presAssocID="{BC2D10C7-EAFE-48D5-B40C-CFED8CBBBCD9}" presName="node" presStyleLbl="node1" presStyleIdx="0" presStyleCnt="6">
        <dgm:presLayoutVars>
          <dgm:bulletEnabled val="1"/>
        </dgm:presLayoutVars>
      </dgm:prSet>
      <dgm:spPr/>
      <dgm:t>
        <a:bodyPr/>
        <a:lstStyle/>
        <a:p>
          <a:endParaRPr lang="es-ES"/>
        </a:p>
      </dgm:t>
    </dgm:pt>
    <dgm:pt modelId="{B90CC007-3458-42D8-B915-FE4501BF869C}" type="pres">
      <dgm:prSet presAssocID="{07DC3023-41EE-45E9-8629-8AAC613CCC67}" presName="sibTrans" presStyleCnt="0"/>
      <dgm:spPr/>
    </dgm:pt>
    <dgm:pt modelId="{2867A206-139B-4438-9AE4-51E746A3CED8}" type="pres">
      <dgm:prSet presAssocID="{54455A03-82BC-4818-A27F-726E83097CDC}" presName="node" presStyleLbl="node1" presStyleIdx="1" presStyleCnt="6" custLinFactNeighborX="-424" custLinFactNeighborY="933">
        <dgm:presLayoutVars>
          <dgm:bulletEnabled val="1"/>
        </dgm:presLayoutVars>
      </dgm:prSet>
      <dgm:spPr/>
      <dgm:t>
        <a:bodyPr/>
        <a:lstStyle/>
        <a:p>
          <a:endParaRPr lang="es-ES"/>
        </a:p>
      </dgm:t>
    </dgm:pt>
    <dgm:pt modelId="{EB0368C1-EDAB-4BC5-9A13-FAA6A496A995}" type="pres">
      <dgm:prSet presAssocID="{B7B2ED09-F76C-4055-89A5-58B396113E79}" presName="sibTrans" presStyleCnt="0"/>
      <dgm:spPr/>
    </dgm:pt>
    <dgm:pt modelId="{7C4A77A2-14C6-414E-88AE-FCA1107EF856}" type="pres">
      <dgm:prSet presAssocID="{B11D32D5-A5B1-4613-8185-527CCB584550}" presName="node" presStyleLbl="node1" presStyleIdx="2" presStyleCnt="6" custLinFactNeighborX="1095" custLinFactNeighborY="5957">
        <dgm:presLayoutVars>
          <dgm:bulletEnabled val="1"/>
        </dgm:presLayoutVars>
      </dgm:prSet>
      <dgm:spPr/>
      <dgm:t>
        <a:bodyPr/>
        <a:lstStyle/>
        <a:p>
          <a:endParaRPr lang="es-ES"/>
        </a:p>
      </dgm:t>
    </dgm:pt>
    <dgm:pt modelId="{45C84D88-E068-4852-9617-8739F6757528}" type="pres">
      <dgm:prSet presAssocID="{6BC68A04-D43D-4431-86DC-70763E0597D5}" presName="sibTrans" presStyleCnt="0"/>
      <dgm:spPr/>
    </dgm:pt>
    <dgm:pt modelId="{0CFCBAB2-2A4D-44A5-911C-7AD35F4F1309}" type="pres">
      <dgm:prSet presAssocID="{A3836CA7-54AE-48E3-BA00-04FCA9E47759}" presName="node" presStyleLbl="node1" presStyleIdx="3" presStyleCnt="6" custLinFactNeighborX="7099" custLinFactNeighborY="-196">
        <dgm:presLayoutVars>
          <dgm:bulletEnabled val="1"/>
        </dgm:presLayoutVars>
      </dgm:prSet>
      <dgm:spPr/>
      <dgm:t>
        <a:bodyPr/>
        <a:lstStyle/>
        <a:p>
          <a:endParaRPr lang="es-ES"/>
        </a:p>
      </dgm:t>
    </dgm:pt>
    <dgm:pt modelId="{68904DE5-D363-4E03-A132-C5ACAE31BB12}" type="pres">
      <dgm:prSet presAssocID="{7136AE5C-D085-494F-A3F1-964F709964C6}" presName="sibTrans" presStyleCnt="0"/>
      <dgm:spPr/>
    </dgm:pt>
    <dgm:pt modelId="{D1781039-F603-49BE-848A-C12F3A1D7A3F}" type="pres">
      <dgm:prSet presAssocID="{D52DD652-B84D-4687-BB60-A738CE54F489}" presName="node" presStyleLbl="node1" presStyleIdx="4" presStyleCnt="6" custLinFactNeighborX="2590" custLinFactNeighborY="-196">
        <dgm:presLayoutVars>
          <dgm:bulletEnabled val="1"/>
        </dgm:presLayoutVars>
      </dgm:prSet>
      <dgm:spPr/>
      <dgm:t>
        <a:bodyPr/>
        <a:lstStyle/>
        <a:p>
          <a:endParaRPr lang="es-ES"/>
        </a:p>
      </dgm:t>
    </dgm:pt>
    <dgm:pt modelId="{8BAE04CC-444B-49C3-94E7-C888D6A1A2E5}" type="pres">
      <dgm:prSet presAssocID="{73EC84E1-F2CA-4621-B6DD-3F4B41148A2E}" presName="sibTrans" presStyleCnt="0"/>
      <dgm:spPr/>
    </dgm:pt>
    <dgm:pt modelId="{FBBE0533-D6F4-4983-B78C-B80FAB262BEC}" type="pres">
      <dgm:prSet presAssocID="{E047C12D-AAD8-48F1-ACD8-AE1A71F65002}" presName="node" presStyleLbl="node1" presStyleIdx="5" presStyleCnt="6" custLinFactNeighborX="-1919" custLinFactNeighborY="4828">
        <dgm:presLayoutVars>
          <dgm:bulletEnabled val="1"/>
        </dgm:presLayoutVars>
      </dgm:prSet>
      <dgm:spPr/>
      <dgm:t>
        <a:bodyPr/>
        <a:lstStyle/>
        <a:p>
          <a:endParaRPr lang="es-ES"/>
        </a:p>
      </dgm:t>
    </dgm:pt>
  </dgm:ptLst>
  <dgm:cxnLst>
    <dgm:cxn modelId="{51F003CD-3429-46EF-A67D-AEA6FBA54D9C}" type="presOf" srcId="{E047C12D-AAD8-48F1-ACD8-AE1A71F65002}" destId="{FBBE0533-D6F4-4983-B78C-B80FAB262BEC}" srcOrd="0" destOrd="0" presId="urn:microsoft.com/office/officeart/2005/8/layout/default#1"/>
    <dgm:cxn modelId="{BE586357-D4B6-474C-8B83-A1941EBD093A}" type="presOf" srcId="{E24D0C8B-B350-024C-AF4A-926EDE7EC772}" destId="{0CFCBAB2-2A4D-44A5-911C-7AD35F4F1309}" srcOrd="0" destOrd="3" presId="urn:microsoft.com/office/officeart/2005/8/layout/default#1"/>
    <dgm:cxn modelId="{A5679D86-BBDF-47D5-8675-C706ABAF0D7E}" srcId="{6AA327B2-534A-415B-817F-AE0B25FEC1D4}" destId="{BC2D10C7-EAFE-48D5-B40C-CFED8CBBBCD9}" srcOrd="0" destOrd="0" parTransId="{3B977812-8EE3-40AA-B074-948AD0FDF4B4}" sibTransId="{07DC3023-41EE-45E9-8629-8AAC613CCC67}"/>
    <dgm:cxn modelId="{A3BF7004-F54F-4EB9-ACAB-3CB80F8E6BF3}" type="presOf" srcId="{100FBC05-12DF-4648-AC53-D28D842F8748}" destId="{0CFCBAB2-2A4D-44A5-911C-7AD35F4F1309}" srcOrd="0" destOrd="1" presId="urn:microsoft.com/office/officeart/2005/8/layout/default#1"/>
    <dgm:cxn modelId="{E46E560A-35AC-0548-9C88-CD5B004DB995}" srcId="{E047C12D-AAD8-48F1-ACD8-AE1A71F65002}" destId="{15B11579-CB24-204A-A4CF-294D26ED4CFE}" srcOrd="4" destOrd="0" parTransId="{A11AEDFA-9BA2-6345-99E7-DDCF98A8066B}" sibTransId="{5AD00291-A2AB-A74C-88B7-DDC90A084955}"/>
    <dgm:cxn modelId="{59DCEDFF-3233-4E8D-B2B4-8760D24875FF}" type="presOf" srcId="{B11D32D5-A5B1-4613-8185-527CCB584550}" destId="{7C4A77A2-14C6-414E-88AE-FCA1107EF856}" srcOrd="0" destOrd="0" presId="urn:microsoft.com/office/officeart/2005/8/layout/default#1"/>
    <dgm:cxn modelId="{74FB2C96-34CA-43E2-86E9-ACC23E77A3BB}" type="presOf" srcId="{297875DC-325A-406C-A29E-F81833875EA0}" destId="{D1781039-F603-49BE-848A-C12F3A1D7A3F}" srcOrd="0" destOrd="2" presId="urn:microsoft.com/office/officeart/2005/8/layout/default#1"/>
    <dgm:cxn modelId="{DBF1474C-5FCF-4888-9FAB-521F47B68D26}" type="presOf" srcId="{6AA327B2-534A-415B-817F-AE0B25FEC1D4}" destId="{9E8A8EDE-69D1-44CC-B169-C62E720D19E4}" srcOrd="0" destOrd="0" presId="urn:microsoft.com/office/officeart/2005/8/layout/default#1"/>
    <dgm:cxn modelId="{D0BD9DE2-470A-4F56-8EB2-5F3E6FA12D5B}" srcId="{E047C12D-AAD8-48F1-ACD8-AE1A71F65002}" destId="{B80ECA96-8961-43E0-853B-7C594B819796}" srcOrd="3" destOrd="0" parTransId="{E44B4E7B-E7C7-4464-9158-BF4850D99280}" sibTransId="{BE85C1AE-E7E4-4F09-8A84-B98DB012D515}"/>
    <dgm:cxn modelId="{5A5C2827-CCF7-427B-BD76-8434CEE952A6}" type="presOf" srcId="{B80ECA96-8961-43E0-853B-7C594B819796}" destId="{FBBE0533-D6F4-4983-B78C-B80FAB262BEC}" srcOrd="0" destOrd="4" presId="urn:microsoft.com/office/officeart/2005/8/layout/default#1"/>
    <dgm:cxn modelId="{D0AAD66B-C169-41A6-A7A5-04958D12632F}" type="presOf" srcId="{C49D53CA-E9DF-4A80-9C62-4BDE5C5AABE1}" destId="{7C4A77A2-14C6-414E-88AE-FCA1107EF856}" srcOrd="0" destOrd="1" presId="urn:microsoft.com/office/officeart/2005/8/layout/default#1"/>
    <dgm:cxn modelId="{1BEC0A97-F1E2-4597-B8B4-930A89762B90}" srcId="{6AA327B2-534A-415B-817F-AE0B25FEC1D4}" destId="{E047C12D-AAD8-48F1-ACD8-AE1A71F65002}" srcOrd="5" destOrd="0" parTransId="{F9CA8540-5D05-4933-BDAD-0777A66B755B}" sibTransId="{F2727BE9-7E44-41B1-868B-70003E1793D6}"/>
    <dgm:cxn modelId="{DAFDEEA5-414C-5C42-A5B6-3470C0B8B84B}" type="presOf" srcId="{98773098-A79C-6B42-BCFC-128A83E89C8E}" destId="{2867A206-139B-4438-9AE4-51E746A3CED8}" srcOrd="0" destOrd="2" presId="urn:microsoft.com/office/officeart/2005/8/layout/default#1"/>
    <dgm:cxn modelId="{07581097-40AF-4DA3-93C9-78281BE337D5}" srcId="{E047C12D-AAD8-48F1-ACD8-AE1A71F65002}" destId="{C7572F5E-37B9-465E-9C0D-069098B6987B}" srcOrd="0" destOrd="0" parTransId="{40053058-007E-4A57-A229-8E12C7E133C3}" sibTransId="{0829487E-9C4A-4CEB-9A75-5057B3E08CEC}"/>
    <dgm:cxn modelId="{3839BC5A-E0E8-4DB7-B221-4EBB44BD9BC2}" srcId="{BC2D10C7-EAFE-48D5-B40C-CFED8CBBBCD9}" destId="{F7B93FAC-1677-43B0-8069-85B0D1969693}" srcOrd="0" destOrd="0" parTransId="{90886316-D964-4CC1-BBD5-AEB2A5333405}" sibTransId="{B8024A24-DB16-4BDC-BDAB-A7ABB89DAAB9}"/>
    <dgm:cxn modelId="{8FBB2E32-0CD8-41EB-A991-6F514E69CC13}" type="presOf" srcId="{C7572F5E-37B9-465E-9C0D-069098B6987B}" destId="{FBBE0533-D6F4-4983-B78C-B80FAB262BEC}" srcOrd="0" destOrd="1" presId="urn:microsoft.com/office/officeart/2005/8/layout/default#1"/>
    <dgm:cxn modelId="{35D330D7-0703-3D49-B37F-CE5532819C51}" srcId="{A3836CA7-54AE-48E3-BA00-04FCA9E47759}" destId="{E2514C9C-2514-C140-AF8C-39C492DDDE75}" srcOrd="1" destOrd="0" parTransId="{1AD5C98A-1945-AB45-A3EB-1A8D4CEDE60C}" sibTransId="{2B63B8C8-D9A6-2D43-98B7-86CC684E18CA}"/>
    <dgm:cxn modelId="{9F8CD9DC-42F1-4029-9B99-AA0952F02ED6}" type="presOf" srcId="{AC15DEAB-44C2-4674-B79E-5E8D48C38D03}" destId="{FBBE0533-D6F4-4983-B78C-B80FAB262BEC}" srcOrd="0" destOrd="2" presId="urn:microsoft.com/office/officeart/2005/8/layout/default#1"/>
    <dgm:cxn modelId="{EA0EF865-0E6C-9748-852A-2F1C32C9BA22}" srcId="{B11D32D5-A5B1-4613-8185-527CCB584550}" destId="{9EAAF470-9C60-2440-A378-86FE9A3FB3E2}" srcOrd="2" destOrd="0" parTransId="{73E04831-64FA-EF49-98D5-00A0DD6D7F17}" sibTransId="{64D92319-448C-984F-8EDD-E5E0D279220E}"/>
    <dgm:cxn modelId="{348A0DE4-BC76-4E3A-9E4E-883E98ACBABF}" type="presOf" srcId="{A1C89E8B-B992-4977-8CCF-17FCABDAACCD}" destId="{FBBE0533-D6F4-4983-B78C-B80FAB262BEC}" srcOrd="0" destOrd="3" presId="urn:microsoft.com/office/officeart/2005/8/layout/default#1"/>
    <dgm:cxn modelId="{FBD3A5FB-041A-439F-B8E2-6DD6D724003D}" type="presOf" srcId="{BC2D10C7-EAFE-48D5-B40C-CFED8CBBBCD9}" destId="{46EEFB3E-21BA-4B7F-BCA8-9BBCF85CE677}" srcOrd="0" destOrd="0" presId="urn:microsoft.com/office/officeart/2005/8/layout/default#1"/>
    <dgm:cxn modelId="{95AB8D96-A955-754D-A955-B6D14EE58245}" type="presOf" srcId="{E2514C9C-2514-C140-AF8C-39C492DDDE75}" destId="{0CFCBAB2-2A4D-44A5-911C-7AD35F4F1309}" srcOrd="0" destOrd="2" presId="urn:microsoft.com/office/officeart/2005/8/layout/default#1"/>
    <dgm:cxn modelId="{A1A1EE46-B88A-480A-BD70-D4AD497A1149}" srcId="{E047C12D-AAD8-48F1-ACD8-AE1A71F65002}" destId="{A1C89E8B-B992-4977-8CCF-17FCABDAACCD}" srcOrd="2" destOrd="0" parTransId="{916F665E-0800-4246-A54F-459C053E7916}" sibTransId="{6F8346E0-59C8-4BA7-834D-E2E163CE922D}"/>
    <dgm:cxn modelId="{E1B56801-7BD9-42A4-971F-2FB59BF8396E}" srcId="{A3836CA7-54AE-48E3-BA00-04FCA9E47759}" destId="{100FBC05-12DF-4648-AC53-D28D842F8748}" srcOrd="0" destOrd="0" parTransId="{67BAC1F7-4565-44B2-8D03-45EB97E20A05}" sibTransId="{6BC23EB3-80DC-4502-855F-0CCF0BEFF945}"/>
    <dgm:cxn modelId="{286C3052-21D3-437F-8626-C882B3D2B0C6}" srcId="{54455A03-82BC-4818-A27F-726E83097CDC}" destId="{C71B9B2D-E23F-4E38-A65D-DAD1B9202C68}" srcOrd="0" destOrd="0" parTransId="{5B9D19A0-0DBF-4D4C-8AB5-6DA589E2193D}" sibTransId="{B4C860B3-7DD2-43E6-A477-6D1C0602A3FA}"/>
    <dgm:cxn modelId="{E724328B-6F68-F649-AD6F-B6C3AEA1E928}" srcId="{A3836CA7-54AE-48E3-BA00-04FCA9E47759}" destId="{E24D0C8B-B350-024C-AF4A-926EDE7EC772}" srcOrd="2" destOrd="0" parTransId="{104E8550-C469-9B40-9031-8F02EB754389}" sibTransId="{EE42CA75-3133-9042-8417-CB8E2AC45112}"/>
    <dgm:cxn modelId="{2A9C1803-207F-44F5-92A0-FB18B78C0B5B}" type="presOf" srcId="{D52DD652-B84D-4687-BB60-A738CE54F489}" destId="{D1781039-F603-49BE-848A-C12F3A1D7A3F}" srcOrd="0" destOrd="0" presId="urn:microsoft.com/office/officeart/2005/8/layout/default#1"/>
    <dgm:cxn modelId="{97A72D82-1E9F-7346-A012-D46A93DBE023}" srcId="{54455A03-82BC-4818-A27F-726E83097CDC}" destId="{DFF4E4DB-046D-C742-BD98-DB3665AE5FA3}" srcOrd="2" destOrd="0" parTransId="{582150F9-7CAE-7249-88F0-2A17722E39E3}" sibTransId="{A5F849B2-1056-6D4C-8E20-EBC3AC982DF1}"/>
    <dgm:cxn modelId="{9E7E0FD8-F753-0342-B8E2-6AA89D305814}" srcId="{B11D32D5-A5B1-4613-8185-527CCB584550}" destId="{00478267-972A-084C-9CF6-11B3962FA059}" srcOrd="1" destOrd="0" parTransId="{F6F74CB0-459A-EB43-A5F3-200DA97E775A}" sibTransId="{3600AFB6-4527-414B-A08A-DF1ADD2DAB42}"/>
    <dgm:cxn modelId="{5BD384F1-8929-4A84-876B-A3A7341300BF}" srcId="{B11D32D5-A5B1-4613-8185-527CCB584550}" destId="{C49D53CA-E9DF-4A80-9C62-4BDE5C5AABE1}" srcOrd="0" destOrd="0" parTransId="{28838203-109E-4D5B-84BE-B1EFB31645A2}" sibTransId="{A1ECEF04-858E-4FF7-87FB-75A27083213F}"/>
    <dgm:cxn modelId="{41000186-3BB7-4A46-9E55-5324CFD44254}" type="presOf" srcId="{00478267-972A-084C-9CF6-11B3962FA059}" destId="{7C4A77A2-14C6-414E-88AE-FCA1107EF856}" srcOrd="0" destOrd="2" presId="urn:microsoft.com/office/officeart/2005/8/layout/default#1"/>
    <dgm:cxn modelId="{68DADDFE-B6DC-47BA-AB51-6716A3AA447C}" srcId="{D52DD652-B84D-4687-BB60-A738CE54F489}" destId="{029E25A0-7584-49D9-AD29-5EBAC0013750}" srcOrd="2" destOrd="0" parTransId="{4185676B-41EC-48E5-809D-A7437066B24C}" sibTransId="{59D0A9CB-5263-4CD5-9A90-4D2647A86E7D}"/>
    <dgm:cxn modelId="{61E8B27E-2A80-406A-BA67-A9310FB8D517}" type="presOf" srcId="{54455A03-82BC-4818-A27F-726E83097CDC}" destId="{2867A206-139B-4438-9AE4-51E746A3CED8}" srcOrd="0" destOrd="0" presId="urn:microsoft.com/office/officeart/2005/8/layout/default#1"/>
    <dgm:cxn modelId="{65394281-0B18-4352-A0AC-DAA280AABAAC}" srcId="{D52DD652-B84D-4687-BB60-A738CE54F489}" destId="{297875DC-325A-406C-A29E-F81833875EA0}" srcOrd="1" destOrd="0" parTransId="{510AE33A-5642-4996-88B4-F8D69D735CF6}" sibTransId="{8E4FC1B2-774E-42C9-BF24-B63D66521157}"/>
    <dgm:cxn modelId="{B7CCE9B3-8F2C-7E40-A811-6FCD251E15B4}" type="presOf" srcId="{DFF4E4DB-046D-C742-BD98-DB3665AE5FA3}" destId="{2867A206-139B-4438-9AE4-51E746A3CED8}" srcOrd="0" destOrd="3" presId="urn:microsoft.com/office/officeart/2005/8/layout/default#1"/>
    <dgm:cxn modelId="{B56DDFE6-7383-40CD-B3BF-391606EB14FB}" srcId="{E047C12D-AAD8-48F1-ACD8-AE1A71F65002}" destId="{AC15DEAB-44C2-4674-B79E-5E8D48C38D03}" srcOrd="1" destOrd="0" parTransId="{6596971B-5FD7-4AB3-9C52-54056DFC6BE5}" sibTransId="{4E8A3A98-C5D0-4D28-90E7-95C61C4E0ACB}"/>
    <dgm:cxn modelId="{F736975B-F1CB-2344-A08E-F52DF87EEC9C}" type="presOf" srcId="{9EAAF470-9C60-2440-A378-86FE9A3FB3E2}" destId="{7C4A77A2-14C6-414E-88AE-FCA1107EF856}" srcOrd="0" destOrd="3" presId="urn:microsoft.com/office/officeart/2005/8/layout/default#1"/>
    <dgm:cxn modelId="{1A3025DE-6121-4517-B5B0-22BBBBFD5DC2}" type="presOf" srcId="{029E25A0-7584-49D9-AD29-5EBAC0013750}" destId="{D1781039-F603-49BE-848A-C12F3A1D7A3F}" srcOrd="0" destOrd="3" presId="urn:microsoft.com/office/officeart/2005/8/layout/default#1"/>
    <dgm:cxn modelId="{DD7CD1F8-DFB9-4AAA-9FB7-78A0723BAC09}" srcId="{6AA327B2-534A-415B-817F-AE0B25FEC1D4}" destId="{B11D32D5-A5B1-4613-8185-527CCB584550}" srcOrd="2" destOrd="0" parTransId="{5B0A8B22-B793-4C1B-9194-F9CF11B70DAD}" sibTransId="{6BC68A04-D43D-4431-86DC-70763E0597D5}"/>
    <dgm:cxn modelId="{31B7B405-AB01-493D-ADEE-F94C3480245F}" type="presOf" srcId="{A3836CA7-54AE-48E3-BA00-04FCA9E47759}" destId="{0CFCBAB2-2A4D-44A5-911C-7AD35F4F1309}" srcOrd="0" destOrd="0" presId="urn:microsoft.com/office/officeart/2005/8/layout/default#1"/>
    <dgm:cxn modelId="{E9F6677B-6A69-BB4D-A0F7-1231158028A3}" type="presOf" srcId="{15B11579-CB24-204A-A4CF-294D26ED4CFE}" destId="{FBBE0533-D6F4-4983-B78C-B80FAB262BEC}" srcOrd="0" destOrd="5" presId="urn:microsoft.com/office/officeart/2005/8/layout/default#1"/>
    <dgm:cxn modelId="{317C2555-97DA-467A-9A8C-2C886884E892}" type="presOf" srcId="{F7B93FAC-1677-43B0-8069-85B0D1969693}" destId="{46EEFB3E-21BA-4B7F-BCA8-9BBCF85CE677}" srcOrd="0" destOrd="1" presId="urn:microsoft.com/office/officeart/2005/8/layout/default#1"/>
    <dgm:cxn modelId="{1DDA2D33-E115-439E-A30E-7AAAE553DAAB}" srcId="{6AA327B2-534A-415B-817F-AE0B25FEC1D4}" destId="{D52DD652-B84D-4687-BB60-A738CE54F489}" srcOrd="4" destOrd="0" parTransId="{A8202BE4-456D-46DF-865D-B998F023E32C}" sibTransId="{73EC84E1-F2CA-4621-B6DD-3F4B41148A2E}"/>
    <dgm:cxn modelId="{247C5270-808B-441B-91B9-B1B8DBFF5B58}" srcId="{6AA327B2-534A-415B-817F-AE0B25FEC1D4}" destId="{A3836CA7-54AE-48E3-BA00-04FCA9E47759}" srcOrd="3" destOrd="0" parTransId="{56377365-CB2F-40FA-95C6-D70F3501758E}" sibTransId="{7136AE5C-D085-494F-A3F1-964F709964C6}"/>
    <dgm:cxn modelId="{2D6CBF8A-1625-0B44-95FE-0945D039C8C2}" srcId="{54455A03-82BC-4818-A27F-726E83097CDC}" destId="{98773098-A79C-6B42-BCFC-128A83E89C8E}" srcOrd="1" destOrd="0" parTransId="{0193EDF2-69E5-2E4F-A1D5-C83D8C183699}" sibTransId="{C7D719A3-2979-8C4C-8E29-D2125DB6334A}"/>
    <dgm:cxn modelId="{E5843E36-CA0B-4C42-8D8B-44144B90FDF6}" srcId="{D52DD652-B84D-4687-BB60-A738CE54F489}" destId="{4E7B044D-5E60-4053-B35E-3335FFF4301F}" srcOrd="0" destOrd="0" parTransId="{B19B3828-FA12-4CD7-923A-6B1ABB002311}" sibTransId="{32003FE3-D135-4748-B385-6FB113F0E3C6}"/>
    <dgm:cxn modelId="{C6F8CA1C-27C0-40BB-A42F-691433D0E7E3}" srcId="{6AA327B2-534A-415B-817F-AE0B25FEC1D4}" destId="{54455A03-82BC-4818-A27F-726E83097CDC}" srcOrd="1" destOrd="0" parTransId="{3AB0E95D-320E-4EEE-ABF2-96BA523CCB73}" sibTransId="{B7B2ED09-F76C-4055-89A5-58B396113E79}"/>
    <dgm:cxn modelId="{39A28EFC-4ADF-4B54-96A0-9C5EB6EB10EB}" type="presOf" srcId="{4E7B044D-5E60-4053-B35E-3335FFF4301F}" destId="{D1781039-F603-49BE-848A-C12F3A1D7A3F}" srcOrd="0" destOrd="1" presId="urn:microsoft.com/office/officeart/2005/8/layout/default#1"/>
    <dgm:cxn modelId="{BE5CD116-0860-4899-8B16-B54973723674}" type="presOf" srcId="{C71B9B2D-E23F-4E38-A65D-DAD1B9202C68}" destId="{2867A206-139B-4438-9AE4-51E746A3CED8}" srcOrd="0" destOrd="1" presId="urn:microsoft.com/office/officeart/2005/8/layout/default#1"/>
    <dgm:cxn modelId="{04F62CF2-1F7F-488E-A3BB-48C656F107C0}" type="presParOf" srcId="{9E8A8EDE-69D1-44CC-B169-C62E720D19E4}" destId="{46EEFB3E-21BA-4B7F-BCA8-9BBCF85CE677}" srcOrd="0" destOrd="0" presId="urn:microsoft.com/office/officeart/2005/8/layout/default#1"/>
    <dgm:cxn modelId="{887CBF7D-AE47-4B6D-8B02-26FA831090D2}" type="presParOf" srcId="{9E8A8EDE-69D1-44CC-B169-C62E720D19E4}" destId="{B90CC007-3458-42D8-B915-FE4501BF869C}" srcOrd="1" destOrd="0" presId="urn:microsoft.com/office/officeart/2005/8/layout/default#1"/>
    <dgm:cxn modelId="{9B377988-A1E7-4243-A388-06C13FC58E8B}" type="presParOf" srcId="{9E8A8EDE-69D1-44CC-B169-C62E720D19E4}" destId="{2867A206-139B-4438-9AE4-51E746A3CED8}" srcOrd="2" destOrd="0" presId="urn:microsoft.com/office/officeart/2005/8/layout/default#1"/>
    <dgm:cxn modelId="{5F7072ED-EC7F-4BA1-8128-2869DC862A3C}" type="presParOf" srcId="{9E8A8EDE-69D1-44CC-B169-C62E720D19E4}" destId="{EB0368C1-EDAB-4BC5-9A13-FAA6A496A995}" srcOrd="3" destOrd="0" presId="urn:microsoft.com/office/officeart/2005/8/layout/default#1"/>
    <dgm:cxn modelId="{341A1241-3333-44C3-A373-F0C90482725F}" type="presParOf" srcId="{9E8A8EDE-69D1-44CC-B169-C62E720D19E4}" destId="{7C4A77A2-14C6-414E-88AE-FCA1107EF856}" srcOrd="4" destOrd="0" presId="urn:microsoft.com/office/officeart/2005/8/layout/default#1"/>
    <dgm:cxn modelId="{11A8A1AA-568F-4D20-8E89-6F9D4803D733}" type="presParOf" srcId="{9E8A8EDE-69D1-44CC-B169-C62E720D19E4}" destId="{45C84D88-E068-4852-9617-8739F6757528}" srcOrd="5" destOrd="0" presId="urn:microsoft.com/office/officeart/2005/8/layout/default#1"/>
    <dgm:cxn modelId="{3A16B9C5-D11E-47F8-ADB0-81EE3FD5CE18}" type="presParOf" srcId="{9E8A8EDE-69D1-44CC-B169-C62E720D19E4}" destId="{0CFCBAB2-2A4D-44A5-911C-7AD35F4F1309}" srcOrd="6" destOrd="0" presId="urn:microsoft.com/office/officeart/2005/8/layout/default#1"/>
    <dgm:cxn modelId="{54B71BA1-162B-497F-B84A-BB10CFE3AEC4}" type="presParOf" srcId="{9E8A8EDE-69D1-44CC-B169-C62E720D19E4}" destId="{68904DE5-D363-4E03-A132-C5ACAE31BB12}" srcOrd="7" destOrd="0" presId="urn:microsoft.com/office/officeart/2005/8/layout/default#1"/>
    <dgm:cxn modelId="{A48E4032-4F8D-4ED5-A82E-D571E9AA3BFF}" type="presParOf" srcId="{9E8A8EDE-69D1-44CC-B169-C62E720D19E4}" destId="{D1781039-F603-49BE-848A-C12F3A1D7A3F}" srcOrd="8" destOrd="0" presId="urn:microsoft.com/office/officeart/2005/8/layout/default#1"/>
    <dgm:cxn modelId="{AE2F023E-DA6C-4648-917C-3C2CA0F9D875}" type="presParOf" srcId="{9E8A8EDE-69D1-44CC-B169-C62E720D19E4}" destId="{8BAE04CC-444B-49C3-94E7-C888D6A1A2E5}" srcOrd="9" destOrd="0" presId="urn:microsoft.com/office/officeart/2005/8/layout/default#1"/>
    <dgm:cxn modelId="{2D5EE16A-7E1E-48F4-AB79-E99B3CB1594A}" type="presParOf" srcId="{9E8A8EDE-69D1-44CC-B169-C62E720D19E4}" destId="{FBBE0533-D6F4-4983-B78C-B80FAB262BEC}" srcOrd="10"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DA8B6C-3716-4CF4-8353-E6CF9A2642EF}" type="doc">
      <dgm:prSet loTypeId="urn:microsoft.com/office/officeart/2005/8/layout/hList1" loCatId="list" qsTypeId="urn:microsoft.com/office/officeart/2005/8/quickstyle/simple1#2" qsCatId="simple" csTypeId="urn:microsoft.com/office/officeart/2005/8/colors/accent4_5" csCatId="accent4" phldr="1"/>
      <dgm:spPr/>
      <dgm:t>
        <a:bodyPr/>
        <a:lstStyle/>
        <a:p>
          <a:endParaRPr lang="es-ES"/>
        </a:p>
      </dgm:t>
    </dgm:pt>
    <dgm:pt modelId="{E6A5215D-E7F6-4F8B-B117-33C26C07F50E}">
      <dgm:prSet phldrT="[Texto]" custT="1">
        <dgm:style>
          <a:lnRef idx="3">
            <a:schemeClr val="lt1"/>
          </a:lnRef>
          <a:fillRef idx="1">
            <a:schemeClr val="accent2"/>
          </a:fillRef>
          <a:effectRef idx="1">
            <a:schemeClr val="accent2"/>
          </a:effectRef>
          <a:fontRef idx="minor">
            <a:schemeClr val="lt1"/>
          </a:fontRef>
        </dgm:style>
      </dgm:prSet>
      <dgm:spPr>
        <a:ln>
          <a:noFill/>
        </a:ln>
      </dgm:spPr>
      <dgm:t>
        <a:bodyPr/>
        <a:lstStyle/>
        <a:p>
          <a:r>
            <a:rPr lang="en-US" sz="1400" b="1" noProof="0" dirty="0" smtClean="0">
              <a:solidFill>
                <a:schemeClr val="bg1"/>
              </a:solidFill>
            </a:rPr>
            <a:t>Variables related to workers</a:t>
          </a:r>
        </a:p>
        <a:p>
          <a:r>
            <a:rPr lang="zh-CN" sz="1400" dirty="0" smtClean="0"/>
            <a:t>和员工相关的变量</a:t>
          </a:r>
          <a:endParaRPr lang="en-US" sz="1400" b="1" noProof="0" dirty="0">
            <a:solidFill>
              <a:schemeClr val="bg1"/>
            </a:solidFill>
          </a:endParaRPr>
        </a:p>
      </dgm:t>
    </dgm:pt>
    <dgm:pt modelId="{DE530008-EB39-49AB-8D59-AA24F1F3D305}" type="parTrans" cxnId="{5043AAB0-1B31-4346-8156-F442B3D28FF0}">
      <dgm:prSet/>
      <dgm:spPr/>
      <dgm:t>
        <a:bodyPr/>
        <a:lstStyle/>
        <a:p>
          <a:endParaRPr lang="es-ES">
            <a:solidFill>
              <a:schemeClr val="tx1"/>
            </a:solidFill>
          </a:endParaRPr>
        </a:p>
      </dgm:t>
    </dgm:pt>
    <dgm:pt modelId="{866C18C5-B38D-4D9F-A8AA-A490833ABC9D}" type="sibTrans" cxnId="{5043AAB0-1B31-4346-8156-F442B3D28FF0}">
      <dgm:prSet/>
      <dgm:spPr/>
      <dgm:t>
        <a:bodyPr/>
        <a:lstStyle/>
        <a:p>
          <a:endParaRPr lang="es-ES">
            <a:solidFill>
              <a:schemeClr val="tx1"/>
            </a:solidFill>
          </a:endParaRPr>
        </a:p>
      </dgm:t>
    </dgm:pt>
    <dgm:pt modelId="{8CFC4BE0-F118-4B13-A2E8-69C7E13A3F05}">
      <dgm:prSet custT="1">
        <dgm:style>
          <a:lnRef idx="3">
            <a:schemeClr val="lt1"/>
          </a:lnRef>
          <a:fillRef idx="1">
            <a:schemeClr val="accent2"/>
          </a:fillRef>
          <a:effectRef idx="1">
            <a:schemeClr val="accent2"/>
          </a:effectRef>
          <a:fontRef idx="minor">
            <a:schemeClr val="lt1"/>
          </a:fontRef>
        </dgm:style>
      </dgm:prSet>
      <dgm:spPr>
        <a:ln>
          <a:noFill/>
        </a:ln>
      </dgm:spPr>
      <dgm:t>
        <a:bodyPr/>
        <a:lstStyle/>
        <a:p>
          <a:r>
            <a:rPr lang="en-US" sz="1400" b="1" noProof="0" dirty="0" smtClean="0">
              <a:solidFill>
                <a:schemeClr val="bg1"/>
              </a:solidFill>
            </a:rPr>
            <a:t>Variables related to debt</a:t>
          </a:r>
        </a:p>
        <a:p>
          <a:r>
            <a:rPr lang="zh-CN" sz="1400" dirty="0" smtClean="0"/>
            <a:t>和债务相关的变量</a:t>
          </a:r>
          <a:endParaRPr lang="en-US" sz="1400" b="1" noProof="0" dirty="0">
            <a:solidFill>
              <a:schemeClr val="bg1"/>
            </a:solidFill>
          </a:endParaRPr>
        </a:p>
      </dgm:t>
    </dgm:pt>
    <dgm:pt modelId="{987F90FE-B73F-4465-95BF-74E3427CB26B}" type="parTrans" cxnId="{4DF44993-A79F-46C5-919F-E781BCF92B9F}">
      <dgm:prSet/>
      <dgm:spPr/>
      <dgm:t>
        <a:bodyPr/>
        <a:lstStyle/>
        <a:p>
          <a:endParaRPr lang="es-ES">
            <a:solidFill>
              <a:schemeClr val="tx1"/>
            </a:solidFill>
          </a:endParaRPr>
        </a:p>
      </dgm:t>
    </dgm:pt>
    <dgm:pt modelId="{840AC673-9878-4F5C-9BED-97E5F0C8A7F2}" type="sibTrans" cxnId="{4DF44993-A79F-46C5-919F-E781BCF92B9F}">
      <dgm:prSet/>
      <dgm:spPr/>
      <dgm:t>
        <a:bodyPr/>
        <a:lstStyle/>
        <a:p>
          <a:endParaRPr lang="es-ES">
            <a:solidFill>
              <a:schemeClr val="tx1"/>
            </a:solidFill>
          </a:endParaRPr>
        </a:p>
      </dgm:t>
    </dgm:pt>
    <dgm:pt modelId="{A200D664-5522-4EC2-98A6-6F8FC505C936}">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Amount generated, pending and paid</a:t>
          </a:r>
          <a:endParaRPr lang="en-US" sz="1100" noProof="0" dirty="0">
            <a:solidFill>
              <a:schemeClr val="tx1"/>
            </a:solidFill>
          </a:endParaRPr>
        </a:p>
      </dgm:t>
    </dgm:pt>
    <dgm:pt modelId="{921B6058-5D37-4E70-BAA9-424E6C70B89E}" type="parTrans" cxnId="{5FED60D8-F028-48F1-AB24-3C532CD03221}">
      <dgm:prSet/>
      <dgm:spPr/>
      <dgm:t>
        <a:bodyPr/>
        <a:lstStyle/>
        <a:p>
          <a:endParaRPr lang="es-ES">
            <a:solidFill>
              <a:schemeClr val="tx1"/>
            </a:solidFill>
          </a:endParaRPr>
        </a:p>
      </dgm:t>
    </dgm:pt>
    <dgm:pt modelId="{6F1EF2FB-D090-4F2C-8423-E69EA6E2C5EB}" type="sibTrans" cxnId="{5FED60D8-F028-48F1-AB24-3C532CD03221}">
      <dgm:prSet/>
      <dgm:spPr/>
      <dgm:t>
        <a:bodyPr/>
        <a:lstStyle/>
        <a:p>
          <a:endParaRPr lang="es-ES">
            <a:solidFill>
              <a:schemeClr val="tx1"/>
            </a:solidFill>
          </a:endParaRPr>
        </a:p>
      </dgm:t>
    </dgm:pt>
    <dgm:pt modelId="{8D2B4647-2CB2-466D-A280-B8A36D017FCB}">
      <dgm:prSet custT="1">
        <dgm:style>
          <a:lnRef idx="3">
            <a:schemeClr val="lt1"/>
          </a:lnRef>
          <a:fillRef idx="1">
            <a:schemeClr val="accent2"/>
          </a:fillRef>
          <a:effectRef idx="1">
            <a:schemeClr val="accent2"/>
          </a:effectRef>
          <a:fontRef idx="minor">
            <a:schemeClr val="lt1"/>
          </a:fontRef>
        </dgm:style>
      </dgm:prSet>
      <dgm:spPr>
        <a:ln>
          <a:noFill/>
        </a:ln>
      </dgm:spPr>
      <dgm:t>
        <a:bodyPr/>
        <a:lstStyle/>
        <a:p>
          <a:r>
            <a:rPr lang="en-US" sz="1400" b="1" noProof="0" dirty="0" smtClean="0">
              <a:solidFill>
                <a:schemeClr val="bg1"/>
              </a:solidFill>
            </a:rPr>
            <a:t>Variables related to companies</a:t>
          </a:r>
        </a:p>
        <a:p>
          <a:r>
            <a:rPr lang="zh-CN" sz="1400" dirty="0" smtClean="0"/>
            <a:t>和公司相关的变量</a:t>
          </a:r>
          <a:endParaRPr lang="en-US" sz="1400" b="1" noProof="0" dirty="0">
            <a:solidFill>
              <a:schemeClr val="bg1"/>
            </a:solidFill>
          </a:endParaRPr>
        </a:p>
      </dgm:t>
    </dgm:pt>
    <dgm:pt modelId="{E45D9040-0992-4026-B11D-3782A5B46759}" type="parTrans" cxnId="{B37993FD-BC15-4C71-89A3-67E9AB12CEA5}">
      <dgm:prSet/>
      <dgm:spPr/>
      <dgm:t>
        <a:bodyPr/>
        <a:lstStyle/>
        <a:p>
          <a:endParaRPr lang="es-ES"/>
        </a:p>
      </dgm:t>
    </dgm:pt>
    <dgm:pt modelId="{D03AB661-59A2-414A-A919-47ABD9E484EE}" type="sibTrans" cxnId="{B37993FD-BC15-4C71-89A3-67E9AB12CEA5}">
      <dgm:prSet/>
      <dgm:spPr/>
      <dgm:t>
        <a:bodyPr/>
        <a:lstStyle/>
        <a:p>
          <a:endParaRPr lang="es-ES"/>
        </a:p>
      </dgm:t>
    </dgm:pt>
    <dgm:pt modelId="{4CD29B73-727E-4519-900B-2ED3F5114699}">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solidFill>
                <a:schemeClr val="tx1"/>
              </a:solidFill>
            </a:rPr>
            <a:t>Recurrent economic activity in this type of fraud
Anomalous distribution of workers by sex compared to economic sector
Percentage of part-time workers
Age of the company</a:t>
          </a:r>
          <a:endParaRPr lang="en-US" sz="1100" noProof="0" dirty="0">
            <a:solidFill>
              <a:schemeClr val="tx1"/>
            </a:solidFill>
          </a:endParaRPr>
        </a:p>
      </dgm:t>
    </dgm:pt>
    <dgm:pt modelId="{10480AB6-588E-40A8-A318-6323796003F6}" type="parTrans" cxnId="{9A629A85-ED97-4F23-980C-F5A85DDF8986}">
      <dgm:prSet/>
      <dgm:spPr/>
      <dgm:t>
        <a:bodyPr/>
        <a:lstStyle/>
        <a:p>
          <a:endParaRPr lang="es-ES"/>
        </a:p>
      </dgm:t>
    </dgm:pt>
    <dgm:pt modelId="{822D08AB-7443-4CA9-BA20-A8BBFADBCBE8}" type="sibTrans" cxnId="{9A629A85-ED97-4F23-980C-F5A85DDF8986}">
      <dgm:prSet/>
      <dgm:spPr/>
      <dgm:t>
        <a:bodyPr/>
        <a:lstStyle/>
        <a:p>
          <a:endParaRPr lang="es-ES"/>
        </a:p>
      </dgm:t>
    </dgm:pt>
    <dgm:pt modelId="{41DA9451-8BF8-4ABB-B218-48A3731904EE}">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Percentage of the amounts</a:t>
          </a:r>
          <a:endParaRPr lang="en-US" sz="1100" noProof="0" dirty="0">
            <a:solidFill>
              <a:schemeClr val="tx1"/>
            </a:solidFill>
          </a:endParaRPr>
        </a:p>
      </dgm:t>
    </dgm:pt>
    <dgm:pt modelId="{BFC9CABB-7121-4FEF-B060-B1C0C97F12B7}" type="parTrans" cxnId="{30EE3438-3AC8-4A90-93BD-C2F6778A0051}">
      <dgm:prSet/>
      <dgm:spPr/>
      <dgm:t>
        <a:bodyPr/>
        <a:lstStyle/>
        <a:p>
          <a:endParaRPr lang="es-ES"/>
        </a:p>
      </dgm:t>
    </dgm:pt>
    <dgm:pt modelId="{EA75571D-D0E5-43B6-B3C6-E4866902449A}" type="sibTrans" cxnId="{30EE3438-3AC8-4A90-93BD-C2F6778A0051}">
      <dgm:prSet/>
      <dgm:spPr/>
      <dgm:t>
        <a:bodyPr/>
        <a:lstStyle/>
        <a:p>
          <a:endParaRPr lang="es-ES"/>
        </a:p>
      </dgm:t>
    </dgm:pt>
    <dgm:pt modelId="{0EE38A9F-1328-4E0F-B63D-44C5705C12D4}">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100" noProof="0" dirty="0" smtClean="0"/>
            <a:t>Time evolution generated and paid amounts</a:t>
          </a:r>
          <a:endParaRPr lang="en-US" sz="1100" noProof="0" dirty="0">
            <a:solidFill>
              <a:schemeClr val="tx1"/>
            </a:solidFill>
          </a:endParaRPr>
        </a:p>
      </dgm:t>
    </dgm:pt>
    <dgm:pt modelId="{4F74A48C-197F-4B45-AC3D-014E53D52DF7}" type="parTrans" cxnId="{57324088-B9B2-4017-9550-51435600A665}">
      <dgm:prSet/>
      <dgm:spPr/>
      <dgm:t>
        <a:bodyPr/>
        <a:lstStyle/>
        <a:p>
          <a:endParaRPr lang="es-ES"/>
        </a:p>
      </dgm:t>
    </dgm:pt>
    <dgm:pt modelId="{094F111F-DA60-4C27-88ED-78586E183CF1}" type="sibTrans" cxnId="{57324088-B9B2-4017-9550-51435600A665}">
      <dgm:prSet/>
      <dgm:spPr/>
      <dgm:t>
        <a:bodyPr/>
        <a:lstStyle/>
        <a:p>
          <a:endParaRPr lang="es-ES"/>
        </a:p>
      </dgm:t>
    </dgm:pt>
    <dgm:pt modelId="{B5038D02-E9AF-3A4E-AFE3-56882AB3FFC5}">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endParaRPr lang="en-US" sz="1400" noProof="0" dirty="0">
            <a:solidFill>
              <a:schemeClr val="tx1"/>
            </a:solidFill>
          </a:endParaRPr>
        </a:p>
      </dgm:t>
    </dgm:pt>
    <dgm:pt modelId="{45A00564-2F0A-EE45-990A-B8963C1598EE}" type="parTrans" cxnId="{A1022D7C-EF3B-F441-8B57-C16B443F79B1}">
      <dgm:prSet/>
      <dgm:spPr/>
      <dgm:t>
        <a:bodyPr/>
        <a:lstStyle/>
        <a:p>
          <a:endParaRPr lang="en-US"/>
        </a:p>
      </dgm:t>
    </dgm:pt>
    <dgm:pt modelId="{D0E46B2E-7BD2-1C45-AA30-6090CCE8AC31}" type="sibTrans" cxnId="{A1022D7C-EF3B-F441-8B57-C16B443F79B1}">
      <dgm:prSet/>
      <dgm:spPr/>
      <dgm:t>
        <a:bodyPr/>
        <a:lstStyle/>
        <a:p>
          <a:endParaRPr lang="en-US"/>
        </a:p>
      </dgm:t>
    </dgm:pt>
    <dgm:pt modelId="{BF669C5D-1479-7F4A-B01E-CB8639B02D09}">
      <dgm:prSet custT="1"/>
      <dgm:spPr/>
      <dgm:t>
        <a:bodyPr/>
        <a:lstStyle/>
        <a:p>
          <a:r>
            <a:rPr lang="zh-CN" sz="1600" dirty="0" smtClean="0"/>
            <a:t>在这种类型的诈骗中复发的经济活动</a:t>
          </a:r>
          <a:endParaRPr lang="fr-FR" sz="1600" dirty="0"/>
        </a:p>
      </dgm:t>
    </dgm:pt>
    <dgm:pt modelId="{77ED9569-C994-9B44-A415-323E169061E8}" type="parTrans" cxnId="{23662CC4-46D9-AD4F-A2F5-60779410A037}">
      <dgm:prSet/>
      <dgm:spPr/>
      <dgm:t>
        <a:bodyPr/>
        <a:lstStyle/>
        <a:p>
          <a:endParaRPr lang="en-US"/>
        </a:p>
      </dgm:t>
    </dgm:pt>
    <dgm:pt modelId="{DA60F6AE-08D7-4947-8295-4B0EB1F0B204}" type="sibTrans" cxnId="{23662CC4-46D9-AD4F-A2F5-60779410A037}">
      <dgm:prSet/>
      <dgm:spPr/>
      <dgm:t>
        <a:bodyPr/>
        <a:lstStyle/>
        <a:p>
          <a:endParaRPr lang="en-US"/>
        </a:p>
      </dgm:t>
    </dgm:pt>
    <dgm:pt modelId="{15BE9874-34D2-9644-A5DC-6ACC3F789BA1}">
      <dgm:prSet custT="1"/>
      <dgm:spPr/>
      <dgm:t>
        <a:bodyPr/>
        <a:lstStyle/>
        <a:p>
          <a:r>
            <a:rPr lang="zh-CN" sz="1600" dirty="0" smtClean="0"/>
            <a:t>工人的性别异常分布相比经济部门</a:t>
          </a:r>
          <a:endParaRPr lang="fr-FR" sz="1600" dirty="0"/>
        </a:p>
      </dgm:t>
    </dgm:pt>
    <dgm:pt modelId="{93B1215D-8F06-1B44-8D35-9EF79BD90A70}" type="parTrans" cxnId="{59E303BA-A133-094A-93E7-A51FDD4C5A1C}">
      <dgm:prSet/>
      <dgm:spPr/>
      <dgm:t>
        <a:bodyPr/>
        <a:lstStyle/>
        <a:p>
          <a:endParaRPr lang="en-US"/>
        </a:p>
      </dgm:t>
    </dgm:pt>
    <dgm:pt modelId="{589D8ABD-1012-744D-94B1-60617234698A}" type="sibTrans" cxnId="{59E303BA-A133-094A-93E7-A51FDD4C5A1C}">
      <dgm:prSet/>
      <dgm:spPr/>
      <dgm:t>
        <a:bodyPr/>
        <a:lstStyle/>
        <a:p>
          <a:endParaRPr lang="en-US"/>
        </a:p>
      </dgm:t>
    </dgm:pt>
    <dgm:pt modelId="{53BD3863-D54D-7845-98E3-EDC0026858CE}">
      <dgm:prSet custT="1"/>
      <dgm:spPr/>
      <dgm:t>
        <a:bodyPr/>
        <a:lstStyle/>
        <a:p>
          <a:r>
            <a:rPr lang="zh-CN" sz="1600" dirty="0" smtClean="0"/>
            <a:t>公司的年龄</a:t>
          </a:r>
          <a:endParaRPr lang="en-US" sz="1600" dirty="0"/>
        </a:p>
      </dgm:t>
    </dgm:pt>
    <dgm:pt modelId="{EF6A5151-B9F7-DE4B-A4CA-62B8D8C38235}" type="parTrans" cxnId="{86147A1B-3788-4D44-AA34-099132502564}">
      <dgm:prSet/>
      <dgm:spPr/>
      <dgm:t>
        <a:bodyPr/>
        <a:lstStyle/>
        <a:p>
          <a:endParaRPr lang="en-US"/>
        </a:p>
      </dgm:t>
    </dgm:pt>
    <dgm:pt modelId="{9D97BD81-6674-AB40-BE1A-1687AC5E2341}" type="sibTrans" cxnId="{86147A1B-3788-4D44-AA34-099132502564}">
      <dgm:prSet/>
      <dgm:spPr/>
      <dgm:t>
        <a:bodyPr/>
        <a:lstStyle/>
        <a:p>
          <a:endParaRPr lang="en-US"/>
        </a:p>
      </dgm:t>
    </dgm:pt>
    <dgm:pt modelId="{D05C4277-4C55-FD44-A88A-3349A23746BA}">
      <dgm:prSet custT="1"/>
      <dgm:spPr/>
      <dgm:t>
        <a:bodyPr/>
        <a:lstStyle/>
        <a:p>
          <a:r>
            <a:rPr lang="zh-CN" sz="1600" dirty="0" smtClean="0"/>
            <a:t>兼职工人的百分比</a:t>
          </a:r>
          <a:endParaRPr lang="fr-FR" sz="1600" dirty="0"/>
        </a:p>
      </dgm:t>
    </dgm:pt>
    <dgm:pt modelId="{03154BCA-8858-5E41-8BA9-C5137701D260}" type="parTrans" cxnId="{F57B5D78-6BFF-6948-B0DE-F30F7334EC3F}">
      <dgm:prSet/>
      <dgm:spPr/>
      <dgm:t>
        <a:bodyPr/>
        <a:lstStyle/>
        <a:p>
          <a:endParaRPr lang="en-US"/>
        </a:p>
      </dgm:t>
    </dgm:pt>
    <dgm:pt modelId="{E3D01832-3E10-2A41-B410-AA12012177D7}" type="sibTrans" cxnId="{F57B5D78-6BFF-6948-B0DE-F30F7334EC3F}">
      <dgm:prSet/>
      <dgm:spPr/>
      <dgm:t>
        <a:bodyPr/>
        <a:lstStyle/>
        <a:p>
          <a:endParaRPr lang="en-US"/>
        </a:p>
      </dgm:t>
    </dgm:pt>
    <dgm:pt modelId="{DC75EB30-9DEF-3D41-9FF2-E1DF137963F8}">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endParaRPr lang="en-US" sz="1100" noProof="0" dirty="0">
            <a:solidFill>
              <a:schemeClr val="tx1"/>
            </a:solidFill>
          </a:endParaRPr>
        </a:p>
      </dgm:t>
    </dgm:pt>
    <dgm:pt modelId="{2723BE5C-166C-7E4D-A6A8-C7B73376D374}" type="parTrans" cxnId="{315B51CE-A768-EE4C-8E91-CD1D87B5F81D}">
      <dgm:prSet/>
      <dgm:spPr/>
      <dgm:t>
        <a:bodyPr/>
        <a:lstStyle/>
        <a:p>
          <a:endParaRPr lang="en-US"/>
        </a:p>
      </dgm:t>
    </dgm:pt>
    <dgm:pt modelId="{0D97D367-FDB3-1C49-B1E8-C8C277F64E98}" type="sibTrans" cxnId="{315B51CE-A768-EE4C-8E91-CD1D87B5F81D}">
      <dgm:prSet/>
      <dgm:spPr/>
      <dgm:t>
        <a:bodyPr/>
        <a:lstStyle/>
        <a:p>
          <a:endParaRPr lang="en-US"/>
        </a:p>
      </dgm:t>
    </dgm:pt>
    <dgm:pt modelId="{B7116E51-85F8-9243-A885-5469238F5DB1}">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050" noProof="0" dirty="0" smtClean="0"/>
            <a:t>Proportion of unemployed not collecting benefits at the time of recruitment</a:t>
          </a:r>
          <a:endParaRPr lang="en-US" sz="1050" dirty="0"/>
        </a:p>
      </dgm:t>
    </dgm:pt>
    <dgm:pt modelId="{3D23307E-7520-9A4C-9197-3FD3DC2462C7}" type="parTrans" cxnId="{AFB08152-FCE6-E646-BBA4-98F3B45BEFDB}">
      <dgm:prSet/>
      <dgm:spPr/>
    </dgm:pt>
    <dgm:pt modelId="{69E44087-B10A-AE42-B417-85BC5CE3BDFC}" type="sibTrans" cxnId="{AFB08152-FCE6-E646-BBA4-98F3B45BEFDB}">
      <dgm:prSet/>
      <dgm:spPr/>
    </dgm:pt>
    <dgm:pt modelId="{5DEBDBDF-0720-AD45-8E2F-B508E828C26D}">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050" noProof="0" dirty="0" smtClean="0"/>
            <a:t>Proportion of non-EU workers in the company</a:t>
          </a:r>
          <a:endParaRPr lang="en-US" sz="1050" noProof="0" dirty="0">
            <a:solidFill>
              <a:schemeClr val="tx1"/>
            </a:solidFill>
          </a:endParaRPr>
        </a:p>
      </dgm:t>
    </dgm:pt>
    <dgm:pt modelId="{0A21C0AA-1A16-A54A-89E2-2EDDCCE107BA}" type="parTrans" cxnId="{786A923E-4059-5C49-AB10-71A68EAC0F08}">
      <dgm:prSet/>
      <dgm:spPr/>
      <dgm:t>
        <a:bodyPr/>
        <a:lstStyle/>
        <a:p>
          <a:endParaRPr lang="en-US"/>
        </a:p>
      </dgm:t>
    </dgm:pt>
    <dgm:pt modelId="{D7E4669E-7AAA-994D-9393-04B058CAC85B}" type="sibTrans" cxnId="{786A923E-4059-5C49-AB10-71A68EAC0F08}">
      <dgm:prSet/>
      <dgm:spPr/>
      <dgm:t>
        <a:bodyPr/>
        <a:lstStyle/>
        <a:p>
          <a:endParaRPr lang="en-US"/>
        </a:p>
      </dgm:t>
    </dgm:pt>
    <dgm:pt modelId="{951A1E8E-50DC-2D47-AE58-5BA351BB899F}">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050" noProof="0" dirty="0" smtClean="0"/>
            <a:t>Recruitment of women who are in an advanced state of pregnancy</a:t>
          </a:r>
          <a:endParaRPr lang="en-US" sz="1050" noProof="0" dirty="0">
            <a:solidFill>
              <a:schemeClr val="tx1"/>
            </a:solidFill>
          </a:endParaRPr>
        </a:p>
      </dgm:t>
    </dgm:pt>
    <dgm:pt modelId="{94FCEC70-D937-6443-B30E-B43A30135E63}" type="parTrans" cxnId="{0E0C6D01-969D-7D4A-875F-8CBF1FB1600F}">
      <dgm:prSet/>
      <dgm:spPr/>
      <dgm:t>
        <a:bodyPr/>
        <a:lstStyle/>
        <a:p>
          <a:endParaRPr lang="en-US"/>
        </a:p>
      </dgm:t>
    </dgm:pt>
    <dgm:pt modelId="{1565103D-BD91-414A-907A-80FC450A6E9D}" type="sibTrans" cxnId="{0E0C6D01-969D-7D4A-875F-8CBF1FB1600F}">
      <dgm:prSet/>
      <dgm:spPr/>
      <dgm:t>
        <a:bodyPr/>
        <a:lstStyle/>
        <a:p>
          <a:endParaRPr lang="en-US"/>
        </a:p>
      </dgm:t>
    </dgm:pt>
    <dgm:pt modelId="{3C380D01-DA38-DF46-B31D-8A2C4F12369B}">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050" noProof="0" dirty="0" smtClean="0"/>
            <a:t>Hiring workers close to retirement age</a:t>
          </a:r>
          <a:endParaRPr lang="en-US" sz="1050" noProof="0" dirty="0">
            <a:solidFill>
              <a:schemeClr val="tx1"/>
            </a:solidFill>
          </a:endParaRPr>
        </a:p>
      </dgm:t>
    </dgm:pt>
    <dgm:pt modelId="{4420D13D-E31F-3B44-87B5-4F09E41BE1B4}" type="parTrans" cxnId="{7586A3D3-B8BB-1A4A-8151-54DCD9AC93D6}">
      <dgm:prSet/>
      <dgm:spPr/>
      <dgm:t>
        <a:bodyPr/>
        <a:lstStyle/>
        <a:p>
          <a:endParaRPr lang="en-US"/>
        </a:p>
      </dgm:t>
    </dgm:pt>
    <dgm:pt modelId="{33E22058-4B58-2A4F-832B-3B78851EA9BC}" type="sibTrans" cxnId="{7586A3D3-B8BB-1A4A-8151-54DCD9AC93D6}">
      <dgm:prSet/>
      <dgm:spPr/>
      <dgm:t>
        <a:bodyPr/>
        <a:lstStyle/>
        <a:p>
          <a:endParaRPr lang="en-US"/>
        </a:p>
      </dgm:t>
    </dgm:pt>
    <dgm:pt modelId="{F9272B39-73A5-F04E-B995-84BEC00A1472}">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050" noProof="0" dirty="0" smtClean="0"/>
            <a:t>Proportion of workers on staff who have worked in different sectors</a:t>
          </a:r>
          <a:endParaRPr lang="en-US" sz="1050" noProof="0" dirty="0">
            <a:solidFill>
              <a:schemeClr val="tx1"/>
            </a:solidFill>
          </a:endParaRPr>
        </a:p>
      </dgm:t>
    </dgm:pt>
    <dgm:pt modelId="{A6D0F6E2-5100-2946-BA66-07DB45E04240}" type="parTrans" cxnId="{7EBD98FE-B4F4-AF42-BE08-F06F1D689C4B}">
      <dgm:prSet/>
      <dgm:spPr/>
      <dgm:t>
        <a:bodyPr/>
        <a:lstStyle/>
        <a:p>
          <a:endParaRPr lang="en-US"/>
        </a:p>
      </dgm:t>
    </dgm:pt>
    <dgm:pt modelId="{AA90934C-E15F-DF44-BF3D-C067AB1D868B}" type="sibTrans" cxnId="{7EBD98FE-B4F4-AF42-BE08-F06F1D689C4B}">
      <dgm:prSet/>
      <dgm:spPr/>
      <dgm:t>
        <a:bodyPr/>
        <a:lstStyle/>
        <a:p>
          <a:endParaRPr lang="en-US"/>
        </a:p>
      </dgm:t>
    </dgm:pt>
    <dgm:pt modelId="{20787D40-B331-6E43-A250-DDBC17ACE713}">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050" noProof="0" dirty="0" smtClean="0"/>
            <a:t>Existence of workers at risk of social exclusion</a:t>
          </a:r>
          <a:endParaRPr lang="en-US" sz="1050" noProof="0" dirty="0">
            <a:solidFill>
              <a:schemeClr val="tx1"/>
            </a:solidFill>
          </a:endParaRPr>
        </a:p>
      </dgm:t>
    </dgm:pt>
    <dgm:pt modelId="{0DC1694D-0ED2-8F4F-9321-95CC5D957169}" type="parTrans" cxnId="{5AB11CA6-02A1-B845-9D67-AB47AFD1C887}">
      <dgm:prSet/>
      <dgm:spPr/>
      <dgm:t>
        <a:bodyPr/>
        <a:lstStyle/>
        <a:p>
          <a:endParaRPr lang="en-US"/>
        </a:p>
      </dgm:t>
    </dgm:pt>
    <dgm:pt modelId="{38B564AC-54BF-6F48-915B-30C8BE7FFD7F}" type="sibTrans" cxnId="{5AB11CA6-02A1-B845-9D67-AB47AFD1C887}">
      <dgm:prSet/>
      <dgm:spPr/>
      <dgm:t>
        <a:bodyPr/>
        <a:lstStyle/>
        <a:p>
          <a:endParaRPr lang="en-US"/>
        </a:p>
      </dgm:t>
    </dgm:pt>
    <dgm:pt modelId="{EDF93C78-11EC-2846-9CB9-574079481D48}">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050" noProof="0" dirty="0" smtClean="0"/>
            <a:t>Existence of massive leaks</a:t>
          </a:r>
          <a:endParaRPr lang="en-US" sz="1050" noProof="0" dirty="0">
            <a:solidFill>
              <a:schemeClr val="tx1"/>
            </a:solidFill>
          </a:endParaRPr>
        </a:p>
      </dgm:t>
    </dgm:pt>
    <dgm:pt modelId="{34C23E74-9EB5-AF49-9C85-EC72099773DB}" type="parTrans" cxnId="{803EAF9D-3DD3-354B-AF69-4E235D674B22}">
      <dgm:prSet/>
      <dgm:spPr/>
      <dgm:t>
        <a:bodyPr/>
        <a:lstStyle/>
        <a:p>
          <a:endParaRPr lang="en-US"/>
        </a:p>
      </dgm:t>
    </dgm:pt>
    <dgm:pt modelId="{527C6B72-8558-3941-B632-9F117861891B}" type="sibTrans" cxnId="{803EAF9D-3DD3-354B-AF69-4E235D674B22}">
      <dgm:prSet/>
      <dgm:spPr/>
      <dgm:t>
        <a:bodyPr/>
        <a:lstStyle/>
        <a:p>
          <a:endParaRPr lang="en-US"/>
        </a:p>
      </dgm:t>
    </dgm:pt>
    <dgm:pt modelId="{FC718705-60BF-B54E-897A-7FEFDD0E5CCE}">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050" noProof="0" dirty="0" smtClean="0"/>
            <a:t>Repeated request of working life report</a:t>
          </a:r>
          <a:endParaRPr lang="en-US" sz="1050" noProof="0" dirty="0">
            <a:solidFill>
              <a:schemeClr val="tx1"/>
            </a:solidFill>
          </a:endParaRPr>
        </a:p>
      </dgm:t>
    </dgm:pt>
    <dgm:pt modelId="{9B219C20-57C4-8042-A3A9-945B8757FE9D}" type="parTrans" cxnId="{75ABD730-89B6-5343-A2F7-E886A3416DC5}">
      <dgm:prSet/>
      <dgm:spPr/>
      <dgm:t>
        <a:bodyPr/>
        <a:lstStyle/>
        <a:p>
          <a:endParaRPr lang="en-US"/>
        </a:p>
      </dgm:t>
    </dgm:pt>
    <dgm:pt modelId="{7C09D371-DBFC-1748-B7DA-F318E609045D}" type="sibTrans" cxnId="{75ABD730-89B6-5343-A2F7-E886A3416DC5}">
      <dgm:prSet/>
      <dgm:spPr/>
      <dgm:t>
        <a:bodyPr/>
        <a:lstStyle/>
        <a:p>
          <a:endParaRPr lang="en-US"/>
        </a:p>
      </dgm:t>
    </dgm:pt>
    <dgm:pt modelId="{1217E5FE-A2C3-0A40-BAB7-ACA0FD043526}">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en-US" sz="1050" noProof="0" dirty="0" smtClean="0"/>
            <a:t>Province of different worker to CCC</a:t>
          </a:r>
          <a:endParaRPr lang="en-US" sz="1050" noProof="0" dirty="0">
            <a:solidFill>
              <a:schemeClr val="tx1"/>
            </a:solidFill>
          </a:endParaRPr>
        </a:p>
      </dgm:t>
    </dgm:pt>
    <dgm:pt modelId="{A88E96BC-BB8D-2C47-8F34-FDB3F7FFAD41}" type="parTrans" cxnId="{417A988B-DCB7-5742-A2D5-0D1B57C0ED58}">
      <dgm:prSet/>
      <dgm:spPr/>
      <dgm:t>
        <a:bodyPr/>
        <a:lstStyle/>
        <a:p>
          <a:endParaRPr lang="en-US"/>
        </a:p>
      </dgm:t>
    </dgm:pt>
    <dgm:pt modelId="{75AA8ACC-EEDB-0746-B177-F965C3A87EF0}" type="sibTrans" cxnId="{417A988B-DCB7-5742-A2D5-0D1B57C0ED58}">
      <dgm:prSet/>
      <dgm:spPr/>
      <dgm:t>
        <a:bodyPr/>
        <a:lstStyle/>
        <a:p>
          <a:endParaRPr lang="en-US"/>
        </a:p>
      </dgm:t>
    </dgm:pt>
    <dgm:pt modelId="{183E0859-48D5-1E4D-806D-FE542818BCFD}">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zh-CN" sz="1050" dirty="0" smtClean="0"/>
            <a:t>·在招聘的时候失业、没有收益的人的百分比</a:t>
          </a:r>
          <a:endParaRPr lang="en-US" sz="1050" noProof="0" dirty="0">
            <a:solidFill>
              <a:schemeClr val="tx1"/>
            </a:solidFill>
          </a:endParaRPr>
        </a:p>
      </dgm:t>
    </dgm:pt>
    <dgm:pt modelId="{32B2798E-89C2-624F-9341-5E4FB39CDF91}" type="parTrans" cxnId="{0A5DFDC2-597D-5E47-81ED-36F754E7C3A1}">
      <dgm:prSet/>
      <dgm:spPr/>
      <dgm:t>
        <a:bodyPr/>
        <a:lstStyle/>
        <a:p>
          <a:endParaRPr lang="en-US"/>
        </a:p>
      </dgm:t>
    </dgm:pt>
    <dgm:pt modelId="{6923D609-26B5-6541-9FDB-C144E340EC41}" type="sibTrans" cxnId="{0A5DFDC2-597D-5E47-81ED-36F754E7C3A1}">
      <dgm:prSet/>
      <dgm:spPr/>
      <dgm:t>
        <a:bodyPr/>
        <a:lstStyle/>
        <a:p>
          <a:endParaRPr lang="en-US"/>
        </a:p>
      </dgm:t>
    </dgm:pt>
    <dgm:pt modelId="{518AD50B-0E9A-0F4C-9100-4A9082BD1AD8}">
      <dgm:prSet custT="1"/>
      <dgm:spPr/>
      <dgm:t>
        <a:bodyPr/>
        <a:lstStyle/>
        <a:p>
          <a:r>
            <a:rPr lang="zh-CN" sz="1050" dirty="0" smtClean="0"/>
            <a:t>在公司中，不是欧盟成员国的工人的百分比</a:t>
          </a:r>
          <a:endParaRPr lang="fr-FR" sz="1050" dirty="0"/>
        </a:p>
      </dgm:t>
    </dgm:pt>
    <dgm:pt modelId="{BEA7E80F-F239-C84D-8350-CC233919B097}" type="parTrans" cxnId="{3B211D28-A36A-6243-AE60-4CB91266EA62}">
      <dgm:prSet/>
      <dgm:spPr/>
      <dgm:t>
        <a:bodyPr/>
        <a:lstStyle/>
        <a:p>
          <a:endParaRPr lang="en-US"/>
        </a:p>
      </dgm:t>
    </dgm:pt>
    <dgm:pt modelId="{D0F918CF-F10E-544B-8A1F-80BF9D90A692}" type="sibTrans" cxnId="{3B211D28-A36A-6243-AE60-4CB91266EA62}">
      <dgm:prSet/>
      <dgm:spPr/>
      <dgm:t>
        <a:bodyPr/>
        <a:lstStyle/>
        <a:p>
          <a:endParaRPr lang="en-US"/>
        </a:p>
      </dgm:t>
    </dgm:pt>
    <dgm:pt modelId="{6AD6563D-414C-154D-ABA9-033A6D302AB2}">
      <dgm:prSet custT="1"/>
      <dgm:spPr/>
      <dgm:t>
        <a:bodyPr/>
        <a:lstStyle/>
        <a:p>
          <a:r>
            <a:rPr lang="zh-CN" sz="1050" dirty="0" smtClean="0"/>
            <a:t>招收在怀孕后期的孕妇</a:t>
          </a:r>
          <a:endParaRPr lang="fr-FR" sz="1050" dirty="0"/>
        </a:p>
      </dgm:t>
    </dgm:pt>
    <dgm:pt modelId="{136AE168-F0ED-8644-8866-281E40856ED7}" type="parTrans" cxnId="{ACDEAA42-E183-D643-8F86-A5D92FE0F66C}">
      <dgm:prSet/>
      <dgm:spPr/>
      <dgm:t>
        <a:bodyPr/>
        <a:lstStyle/>
        <a:p>
          <a:endParaRPr lang="en-US"/>
        </a:p>
      </dgm:t>
    </dgm:pt>
    <dgm:pt modelId="{8F3E688F-97CC-7B49-A7A2-2B7B8CEE7C84}" type="sibTrans" cxnId="{ACDEAA42-E183-D643-8F86-A5D92FE0F66C}">
      <dgm:prSet/>
      <dgm:spPr/>
      <dgm:t>
        <a:bodyPr/>
        <a:lstStyle/>
        <a:p>
          <a:endParaRPr lang="en-US"/>
        </a:p>
      </dgm:t>
    </dgm:pt>
    <dgm:pt modelId="{EA045686-8247-A54E-9F03-6B6B92165748}">
      <dgm:prSet custT="1"/>
      <dgm:spPr/>
      <dgm:t>
        <a:bodyPr/>
        <a:lstStyle/>
        <a:p>
          <a:r>
            <a:rPr lang="zh-CN" sz="1050" dirty="0" smtClean="0"/>
            <a:t>招收即将达到退休年龄的员工</a:t>
          </a:r>
          <a:endParaRPr lang="fr-FR" sz="1050" dirty="0"/>
        </a:p>
      </dgm:t>
    </dgm:pt>
    <dgm:pt modelId="{1768B2B7-28E2-5E44-A383-FDE0C3A929C4}" type="parTrans" cxnId="{A27BECFA-295D-3D42-BC53-9E87CFAE8478}">
      <dgm:prSet/>
      <dgm:spPr/>
      <dgm:t>
        <a:bodyPr/>
        <a:lstStyle/>
        <a:p>
          <a:endParaRPr lang="en-US"/>
        </a:p>
      </dgm:t>
    </dgm:pt>
    <dgm:pt modelId="{DEB263EB-61A4-6745-952D-EDCBA50CA924}" type="sibTrans" cxnId="{A27BECFA-295D-3D42-BC53-9E87CFAE8478}">
      <dgm:prSet/>
      <dgm:spPr/>
      <dgm:t>
        <a:bodyPr/>
        <a:lstStyle/>
        <a:p>
          <a:endParaRPr lang="en-US"/>
        </a:p>
      </dgm:t>
    </dgm:pt>
    <dgm:pt modelId="{4AE8ECAC-E551-4F42-8822-5323D21263D0}">
      <dgm:prSet custT="1"/>
      <dgm:spPr/>
      <dgm:t>
        <a:bodyPr/>
        <a:lstStyle/>
        <a:p>
          <a:r>
            <a:rPr lang="zh-CN" sz="1050" dirty="0" smtClean="0"/>
            <a:t>在不同部门工作过的员工在全部职员中的百分比</a:t>
          </a:r>
          <a:endParaRPr lang="fr-FR" sz="1050" dirty="0"/>
        </a:p>
      </dgm:t>
    </dgm:pt>
    <dgm:pt modelId="{45AFBB65-0F08-A448-A514-993CA86AE853}" type="parTrans" cxnId="{CE1C0B40-A554-034E-A581-4615049D6737}">
      <dgm:prSet/>
      <dgm:spPr/>
      <dgm:t>
        <a:bodyPr/>
        <a:lstStyle/>
        <a:p>
          <a:endParaRPr lang="en-US"/>
        </a:p>
      </dgm:t>
    </dgm:pt>
    <dgm:pt modelId="{35D14269-FD54-704B-B4B7-DAD55C7B50D8}" type="sibTrans" cxnId="{CE1C0B40-A554-034E-A581-4615049D6737}">
      <dgm:prSet/>
      <dgm:spPr/>
      <dgm:t>
        <a:bodyPr/>
        <a:lstStyle/>
        <a:p>
          <a:endParaRPr lang="en-US"/>
        </a:p>
      </dgm:t>
    </dgm:pt>
    <dgm:pt modelId="{B401D7E1-0239-B54C-AE76-7BF9D8D17DA5}">
      <dgm:prSet custT="1"/>
      <dgm:spPr/>
      <dgm:t>
        <a:bodyPr/>
        <a:lstStyle/>
        <a:p>
          <a:r>
            <a:rPr lang="zh-CN" sz="1050" dirty="0" smtClean="0"/>
            <a:t>有社会排斥风向的员工的存在</a:t>
          </a:r>
          <a:endParaRPr lang="fr-FR" sz="1050" dirty="0"/>
        </a:p>
      </dgm:t>
    </dgm:pt>
    <dgm:pt modelId="{EAAF6F9F-2AEA-654D-B29F-8EE8F7536809}" type="parTrans" cxnId="{27B5C65F-EE13-9142-B39C-C23BD52C023F}">
      <dgm:prSet/>
      <dgm:spPr/>
      <dgm:t>
        <a:bodyPr/>
        <a:lstStyle/>
        <a:p>
          <a:endParaRPr lang="en-US"/>
        </a:p>
      </dgm:t>
    </dgm:pt>
    <dgm:pt modelId="{907FE7D6-EC3B-6F4C-B3EF-D9AE562EAD2F}" type="sibTrans" cxnId="{27B5C65F-EE13-9142-B39C-C23BD52C023F}">
      <dgm:prSet/>
      <dgm:spPr/>
      <dgm:t>
        <a:bodyPr/>
        <a:lstStyle/>
        <a:p>
          <a:endParaRPr lang="en-US"/>
        </a:p>
      </dgm:t>
    </dgm:pt>
    <dgm:pt modelId="{7A6A568A-078B-4A4F-80DE-B0B981B444C0}">
      <dgm:prSet custT="1"/>
      <dgm:spPr/>
      <dgm:t>
        <a:bodyPr/>
        <a:lstStyle/>
        <a:p>
          <a:r>
            <a:rPr lang="zh-CN" sz="1050" dirty="0" smtClean="0"/>
            <a:t>大量泄漏的存在</a:t>
          </a:r>
          <a:endParaRPr lang="fr-FR" sz="1050" dirty="0"/>
        </a:p>
      </dgm:t>
    </dgm:pt>
    <dgm:pt modelId="{7AD5EAA7-6C7D-904B-8494-7E4C1D99A8E7}" type="parTrans" cxnId="{A1ABFDFA-A194-8F40-89F0-71BB446C8883}">
      <dgm:prSet/>
      <dgm:spPr/>
      <dgm:t>
        <a:bodyPr/>
        <a:lstStyle/>
        <a:p>
          <a:endParaRPr lang="en-US"/>
        </a:p>
      </dgm:t>
    </dgm:pt>
    <dgm:pt modelId="{D2D4594E-17E0-D24B-95F4-100E3ACB1C4F}" type="sibTrans" cxnId="{A1ABFDFA-A194-8F40-89F0-71BB446C8883}">
      <dgm:prSet/>
      <dgm:spPr/>
      <dgm:t>
        <a:bodyPr/>
        <a:lstStyle/>
        <a:p>
          <a:endParaRPr lang="en-US"/>
        </a:p>
      </dgm:t>
    </dgm:pt>
    <dgm:pt modelId="{1427C595-D15D-9B4B-B93C-0A77A3B91B8C}">
      <dgm:prSet custT="1"/>
      <dgm:spPr/>
      <dgm:t>
        <a:bodyPr/>
        <a:lstStyle/>
        <a:p>
          <a:r>
            <a:rPr lang="zh-CN" sz="1050" dirty="0" smtClean="0"/>
            <a:t>工作生活报告的反复要求</a:t>
          </a:r>
          <a:endParaRPr lang="fr-FR" sz="1050" dirty="0"/>
        </a:p>
      </dgm:t>
    </dgm:pt>
    <dgm:pt modelId="{F729F302-886E-1947-B989-3E17E5BF69B9}" type="parTrans" cxnId="{C74E1769-B974-8C4D-9E25-69CDA3C5870A}">
      <dgm:prSet/>
      <dgm:spPr/>
      <dgm:t>
        <a:bodyPr/>
        <a:lstStyle/>
        <a:p>
          <a:endParaRPr lang="en-US"/>
        </a:p>
      </dgm:t>
    </dgm:pt>
    <dgm:pt modelId="{C7AFBF1B-870D-4941-9798-1083A971A746}" type="sibTrans" cxnId="{C74E1769-B974-8C4D-9E25-69CDA3C5870A}">
      <dgm:prSet/>
      <dgm:spPr/>
      <dgm:t>
        <a:bodyPr/>
        <a:lstStyle/>
        <a:p>
          <a:endParaRPr lang="en-US"/>
        </a:p>
      </dgm:t>
    </dgm:pt>
    <dgm:pt modelId="{DBAF7BE4-056A-9542-9BF8-9265F4CC94BD}">
      <dgm:prSet custT="1"/>
      <dgm:spPr/>
      <dgm:t>
        <a:bodyPr/>
        <a:lstStyle/>
        <a:p>
          <a:r>
            <a:rPr lang="zh-CN" sz="1050" dirty="0" smtClean="0"/>
            <a:t>向</a:t>
          </a:r>
          <a:r>
            <a:rPr lang="en-US" sz="1050" dirty="0" smtClean="0"/>
            <a:t>CCC</a:t>
          </a:r>
          <a:r>
            <a:rPr lang="zh-CN" sz="1050" dirty="0" smtClean="0"/>
            <a:t>提供不同员工</a:t>
          </a:r>
          <a:endParaRPr lang="fr-FR" sz="1050" dirty="0"/>
        </a:p>
      </dgm:t>
    </dgm:pt>
    <dgm:pt modelId="{17B3A4D9-B796-024C-9FE1-0A2BF0169B55}" type="parTrans" cxnId="{08B476DD-F844-4D47-A9E8-BAA8E0863421}">
      <dgm:prSet/>
      <dgm:spPr/>
      <dgm:t>
        <a:bodyPr/>
        <a:lstStyle/>
        <a:p>
          <a:endParaRPr lang="en-US"/>
        </a:p>
      </dgm:t>
    </dgm:pt>
    <dgm:pt modelId="{CCE4EA2A-5B15-6C49-99AE-4A1D04C7D517}" type="sibTrans" cxnId="{08B476DD-F844-4D47-A9E8-BAA8E0863421}">
      <dgm:prSet/>
      <dgm:spPr/>
      <dgm:t>
        <a:bodyPr/>
        <a:lstStyle/>
        <a:p>
          <a:endParaRPr lang="en-US"/>
        </a:p>
      </dgm:t>
    </dgm:pt>
    <dgm:pt modelId="{0A0B9D3F-538D-4341-B155-C81AC163BD36}">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r>
            <a:rPr lang="zh-CN" sz="1400" dirty="0" smtClean="0"/>
            <a:t>产生的，悬而未决，支付的金额</a:t>
          </a:r>
          <a:endParaRPr lang="en-US" sz="1400" noProof="0" dirty="0">
            <a:solidFill>
              <a:schemeClr val="tx1"/>
            </a:solidFill>
          </a:endParaRPr>
        </a:p>
      </dgm:t>
    </dgm:pt>
    <dgm:pt modelId="{9D7839F5-7F6F-4E49-9A30-CD2D4335005C}" type="parTrans" cxnId="{87C841A9-89DD-BA4F-8E24-E75A92C457E9}">
      <dgm:prSet/>
      <dgm:spPr/>
    </dgm:pt>
    <dgm:pt modelId="{AA91F5B1-3EEB-2241-82B6-3F4E0CD8553D}" type="sibTrans" cxnId="{87C841A9-89DD-BA4F-8E24-E75A92C457E9}">
      <dgm:prSet/>
      <dgm:spPr/>
    </dgm:pt>
    <dgm:pt modelId="{7E1670CB-909D-204C-8C31-0CEBC19022CF}">
      <dgm:prSet custT="1">
        <dgm:style>
          <a:lnRef idx="1">
            <a:schemeClr val="accent2"/>
          </a:lnRef>
          <a:fillRef idx="2">
            <a:schemeClr val="accent2"/>
          </a:fillRef>
          <a:effectRef idx="1">
            <a:schemeClr val="accent2"/>
          </a:effectRef>
          <a:fontRef idx="minor">
            <a:schemeClr val="dk1"/>
          </a:fontRef>
        </dgm:style>
      </dgm:prSet>
      <dgm:spPr>
        <a:ln>
          <a:noFill/>
        </a:ln>
      </dgm:spPr>
      <dgm:t>
        <a:bodyPr/>
        <a:lstStyle/>
        <a:p>
          <a:endParaRPr lang="en-US" sz="1100" noProof="0" dirty="0">
            <a:solidFill>
              <a:schemeClr val="tx1"/>
            </a:solidFill>
          </a:endParaRPr>
        </a:p>
      </dgm:t>
    </dgm:pt>
    <dgm:pt modelId="{634FA2DF-2493-7549-9C1A-AFE1D20ADB2B}" type="parTrans" cxnId="{0B684683-5E2E-CA40-8E07-E6475C5CF87F}">
      <dgm:prSet/>
      <dgm:spPr/>
    </dgm:pt>
    <dgm:pt modelId="{0B80AF7D-3DD7-B14E-850E-C12894E127EC}" type="sibTrans" cxnId="{0B684683-5E2E-CA40-8E07-E6475C5CF87F}">
      <dgm:prSet/>
      <dgm:spPr/>
    </dgm:pt>
    <dgm:pt modelId="{91801A56-C6DC-A142-B2C5-40040DE65D65}">
      <dgm:prSet custT="1"/>
      <dgm:spPr/>
      <dgm:t>
        <a:bodyPr/>
        <a:lstStyle/>
        <a:p>
          <a:r>
            <a:rPr lang="zh-CN" sz="1400" dirty="0" smtClean="0"/>
            <a:t>金额的百分比</a:t>
          </a:r>
          <a:endParaRPr lang="fr-FR" sz="1400" dirty="0"/>
        </a:p>
      </dgm:t>
    </dgm:pt>
    <dgm:pt modelId="{8AD16AFE-0FB6-8E41-8CFE-0701966DC5EB}" type="parTrans" cxnId="{09758B15-A077-7B4B-B75F-A9249FCAA5DA}">
      <dgm:prSet/>
      <dgm:spPr/>
      <dgm:t>
        <a:bodyPr/>
        <a:lstStyle/>
        <a:p>
          <a:endParaRPr lang="en-US"/>
        </a:p>
      </dgm:t>
    </dgm:pt>
    <dgm:pt modelId="{99361071-76CB-D641-9922-4935B7960ADA}" type="sibTrans" cxnId="{09758B15-A077-7B4B-B75F-A9249FCAA5DA}">
      <dgm:prSet/>
      <dgm:spPr/>
      <dgm:t>
        <a:bodyPr/>
        <a:lstStyle/>
        <a:p>
          <a:endParaRPr lang="en-US"/>
        </a:p>
      </dgm:t>
    </dgm:pt>
    <dgm:pt modelId="{5D2A59CF-E338-3849-9FDD-F3FD816E167C}">
      <dgm:prSet custT="1"/>
      <dgm:spPr/>
      <dgm:t>
        <a:bodyPr/>
        <a:lstStyle/>
        <a:p>
          <a:r>
            <a:rPr lang="zh-CN" sz="1400" dirty="0" smtClean="0"/>
            <a:t>时间评估产生和支付的金额</a:t>
          </a:r>
          <a:endParaRPr lang="fr-FR" sz="1400" dirty="0"/>
        </a:p>
      </dgm:t>
    </dgm:pt>
    <dgm:pt modelId="{80241EAE-69A4-5A45-BF52-A5D731BDE088}" type="parTrans" cxnId="{59BFB144-E47D-ED42-AA7C-8ECDEB968CCE}">
      <dgm:prSet/>
      <dgm:spPr/>
      <dgm:t>
        <a:bodyPr/>
        <a:lstStyle/>
        <a:p>
          <a:endParaRPr lang="en-US"/>
        </a:p>
      </dgm:t>
    </dgm:pt>
    <dgm:pt modelId="{4F31FFE0-BF7B-2244-836C-EBD3FCD18928}" type="sibTrans" cxnId="{59BFB144-E47D-ED42-AA7C-8ECDEB968CCE}">
      <dgm:prSet/>
      <dgm:spPr/>
      <dgm:t>
        <a:bodyPr/>
        <a:lstStyle/>
        <a:p>
          <a:endParaRPr lang="en-US"/>
        </a:p>
      </dgm:t>
    </dgm:pt>
    <dgm:pt modelId="{A9D5D0C5-C400-4803-9D30-6840F895D6A3}" type="pres">
      <dgm:prSet presAssocID="{38DA8B6C-3716-4CF4-8353-E6CF9A2642EF}" presName="Name0" presStyleCnt="0">
        <dgm:presLayoutVars>
          <dgm:dir/>
          <dgm:animLvl val="lvl"/>
          <dgm:resizeHandles val="exact"/>
        </dgm:presLayoutVars>
      </dgm:prSet>
      <dgm:spPr/>
      <dgm:t>
        <a:bodyPr/>
        <a:lstStyle/>
        <a:p>
          <a:endParaRPr lang="es-ES"/>
        </a:p>
      </dgm:t>
    </dgm:pt>
    <dgm:pt modelId="{48DBB4D4-1594-4A21-A970-678C74505A0A}" type="pres">
      <dgm:prSet presAssocID="{8D2B4647-2CB2-466D-A280-B8A36D017FCB}" presName="composite" presStyleCnt="0"/>
      <dgm:spPr/>
    </dgm:pt>
    <dgm:pt modelId="{B8B94DC5-7AB4-45B5-8189-9D9777988F54}" type="pres">
      <dgm:prSet presAssocID="{8D2B4647-2CB2-466D-A280-B8A36D017FCB}" presName="parTx" presStyleLbl="alignNode1" presStyleIdx="0" presStyleCnt="3">
        <dgm:presLayoutVars>
          <dgm:chMax val="0"/>
          <dgm:chPref val="0"/>
          <dgm:bulletEnabled val="1"/>
        </dgm:presLayoutVars>
      </dgm:prSet>
      <dgm:spPr/>
      <dgm:t>
        <a:bodyPr/>
        <a:lstStyle/>
        <a:p>
          <a:endParaRPr lang="es-ES"/>
        </a:p>
      </dgm:t>
    </dgm:pt>
    <dgm:pt modelId="{0756B221-2479-4BFF-AFB3-506160B3C237}" type="pres">
      <dgm:prSet presAssocID="{8D2B4647-2CB2-466D-A280-B8A36D017FCB}" presName="desTx" presStyleLbl="alignAccFollowNode1" presStyleIdx="0" presStyleCnt="3">
        <dgm:presLayoutVars>
          <dgm:bulletEnabled val="1"/>
        </dgm:presLayoutVars>
      </dgm:prSet>
      <dgm:spPr/>
      <dgm:t>
        <a:bodyPr/>
        <a:lstStyle/>
        <a:p>
          <a:endParaRPr lang="es-ES"/>
        </a:p>
      </dgm:t>
    </dgm:pt>
    <dgm:pt modelId="{C5ED474F-AAF7-431D-84A6-0353DAA0D173}" type="pres">
      <dgm:prSet presAssocID="{D03AB661-59A2-414A-A919-47ABD9E484EE}" presName="space" presStyleCnt="0"/>
      <dgm:spPr/>
    </dgm:pt>
    <dgm:pt modelId="{3735257D-690C-468D-81DD-1EA787C1F1F2}" type="pres">
      <dgm:prSet presAssocID="{E6A5215D-E7F6-4F8B-B117-33C26C07F50E}" presName="composite" presStyleCnt="0"/>
      <dgm:spPr/>
    </dgm:pt>
    <dgm:pt modelId="{D0D22B25-85B1-4EA1-87FE-D53FE980BB83}" type="pres">
      <dgm:prSet presAssocID="{E6A5215D-E7F6-4F8B-B117-33C26C07F50E}" presName="parTx" presStyleLbl="alignNode1" presStyleIdx="1" presStyleCnt="3" custScaleX="129405" custLinFactNeighborX="-3210" custLinFactNeighborY="179">
        <dgm:presLayoutVars>
          <dgm:chMax val="0"/>
          <dgm:chPref val="0"/>
          <dgm:bulletEnabled val="1"/>
        </dgm:presLayoutVars>
      </dgm:prSet>
      <dgm:spPr/>
      <dgm:t>
        <a:bodyPr/>
        <a:lstStyle/>
        <a:p>
          <a:endParaRPr lang="es-ES"/>
        </a:p>
      </dgm:t>
    </dgm:pt>
    <dgm:pt modelId="{10F15A8E-E6C2-4FEC-A804-AE231D31BE08}" type="pres">
      <dgm:prSet presAssocID="{E6A5215D-E7F6-4F8B-B117-33C26C07F50E}" presName="desTx" presStyleLbl="alignAccFollowNode1" presStyleIdx="1" presStyleCnt="3" custScaleX="129405" custLinFactY="600000" custLinFactNeighborX="-408" custLinFactNeighborY="614806">
        <dgm:presLayoutVars>
          <dgm:bulletEnabled val="1"/>
        </dgm:presLayoutVars>
      </dgm:prSet>
      <dgm:spPr/>
      <dgm:t>
        <a:bodyPr/>
        <a:lstStyle/>
        <a:p>
          <a:endParaRPr lang="es-ES"/>
        </a:p>
      </dgm:t>
    </dgm:pt>
    <dgm:pt modelId="{0A3897AD-693F-43A2-B007-49B104B06867}" type="pres">
      <dgm:prSet presAssocID="{866C18C5-B38D-4D9F-A8AA-A490833ABC9D}" presName="space" presStyleCnt="0"/>
      <dgm:spPr/>
    </dgm:pt>
    <dgm:pt modelId="{7FF58DB9-D6C8-4EA0-9577-8F9F990BB3CD}" type="pres">
      <dgm:prSet presAssocID="{8CFC4BE0-F118-4B13-A2E8-69C7E13A3F05}" presName="composite" presStyleCnt="0"/>
      <dgm:spPr/>
    </dgm:pt>
    <dgm:pt modelId="{D6555170-B830-4D70-94B9-E9C20DBB85D1}" type="pres">
      <dgm:prSet presAssocID="{8CFC4BE0-F118-4B13-A2E8-69C7E13A3F05}" presName="parTx" presStyleLbl="alignNode1" presStyleIdx="2" presStyleCnt="3">
        <dgm:presLayoutVars>
          <dgm:chMax val="0"/>
          <dgm:chPref val="0"/>
          <dgm:bulletEnabled val="1"/>
        </dgm:presLayoutVars>
      </dgm:prSet>
      <dgm:spPr/>
      <dgm:t>
        <a:bodyPr/>
        <a:lstStyle/>
        <a:p>
          <a:endParaRPr lang="es-ES"/>
        </a:p>
      </dgm:t>
    </dgm:pt>
    <dgm:pt modelId="{A118808E-A936-457E-A487-6C45B3D2EB3A}" type="pres">
      <dgm:prSet presAssocID="{8CFC4BE0-F118-4B13-A2E8-69C7E13A3F05}" presName="desTx" presStyleLbl="alignAccFollowNode1" presStyleIdx="2" presStyleCnt="3">
        <dgm:presLayoutVars>
          <dgm:bulletEnabled val="1"/>
        </dgm:presLayoutVars>
      </dgm:prSet>
      <dgm:spPr/>
      <dgm:t>
        <a:bodyPr/>
        <a:lstStyle/>
        <a:p>
          <a:endParaRPr lang="es-ES"/>
        </a:p>
      </dgm:t>
    </dgm:pt>
  </dgm:ptLst>
  <dgm:cxnLst>
    <dgm:cxn modelId="{A1022D7C-EF3B-F441-8B57-C16B443F79B1}" srcId="{8D2B4647-2CB2-466D-A280-B8A36D017FCB}" destId="{B5038D02-E9AF-3A4E-AFE3-56882AB3FFC5}" srcOrd="6" destOrd="0" parTransId="{45A00564-2F0A-EE45-990A-B8963C1598EE}" sibTransId="{D0E46B2E-7BD2-1C45-AA30-6090CCE8AC31}"/>
    <dgm:cxn modelId="{3A524443-74C3-7A41-8B83-8490F7002237}" type="presOf" srcId="{91801A56-C6DC-A142-B2C5-40040DE65D65}" destId="{A118808E-A936-457E-A487-6C45B3D2EB3A}" srcOrd="0" destOrd="5" presId="urn:microsoft.com/office/officeart/2005/8/layout/hList1"/>
    <dgm:cxn modelId="{75ABD730-89B6-5343-A2F7-E886A3416DC5}" srcId="{E6A5215D-E7F6-4F8B-B117-33C26C07F50E}" destId="{FC718705-60BF-B54E-897A-7FEFDD0E5CCE}" srcOrd="7" destOrd="0" parTransId="{9B219C20-57C4-8042-A3A9-945B8757FE9D}" sibTransId="{7C09D371-DBFC-1748-B7DA-F318E609045D}"/>
    <dgm:cxn modelId="{3B211D28-A36A-6243-AE60-4CB91266EA62}" srcId="{E6A5215D-E7F6-4F8B-B117-33C26C07F50E}" destId="{518AD50B-0E9A-0F4C-9100-4A9082BD1AD8}" srcOrd="10" destOrd="0" parTransId="{BEA7E80F-F239-C84D-8350-CC233919B097}" sibTransId="{D0F918CF-F10E-544B-8A1F-80BF9D90A692}"/>
    <dgm:cxn modelId="{23662CC4-46D9-AD4F-A2F5-60779410A037}" srcId="{8D2B4647-2CB2-466D-A280-B8A36D017FCB}" destId="{BF669C5D-1479-7F4A-B01E-CB8639B02D09}" srcOrd="2" destOrd="0" parTransId="{77ED9569-C994-9B44-A415-323E169061E8}" sibTransId="{DA60F6AE-08D7-4947-8295-4B0EB1F0B204}"/>
    <dgm:cxn modelId="{132B795D-769D-D44B-8636-8926F92040E5}" type="presOf" srcId="{D05C4277-4C55-FD44-A88A-3349A23746BA}" destId="{0756B221-2479-4BFF-AFB3-506160B3C237}" srcOrd="0" destOrd="4" presId="urn:microsoft.com/office/officeart/2005/8/layout/hList1"/>
    <dgm:cxn modelId="{315B51CE-A768-EE4C-8E91-CD1D87B5F81D}" srcId="{8D2B4647-2CB2-466D-A280-B8A36D017FCB}" destId="{DC75EB30-9DEF-3D41-9FF2-E1DF137963F8}" srcOrd="1" destOrd="0" parTransId="{2723BE5C-166C-7E4D-A6A8-C7B73376D374}" sibTransId="{0D97D367-FDB3-1C49-B1E8-C8C277F64E98}"/>
    <dgm:cxn modelId="{F57B5D78-6BFF-6948-B0DE-F30F7334EC3F}" srcId="{8D2B4647-2CB2-466D-A280-B8A36D017FCB}" destId="{D05C4277-4C55-FD44-A88A-3349A23746BA}" srcOrd="4" destOrd="0" parTransId="{03154BCA-8858-5E41-8BA9-C5137701D260}" sibTransId="{E3D01832-3E10-2A41-B410-AA12012177D7}"/>
    <dgm:cxn modelId="{08B476DD-F844-4D47-A9E8-BAA8E0863421}" srcId="{E6A5215D-E7F6-4F8B-B117-33C26C07F50E}" destId="{DBAF7BE4-056A-9542-9BF8-9265F4CC94BD}" srcOrd="17" destOrd="0" parTransId="{17B3A4D9-B796-024C-9FE1-0A2BF0169B55}" sibTransId="{CCE4EA2A-5B15-6C49-99AE-4A1D04C7D517}"/>
    <dgm:cxn modelId="{7586A3D3-B8BB-1A4A-8151-54DCD9AC93D6}" srcId="{E6A5215D-E7F6-4F8B-B117-33C26C07F50E}" destId="{3C380D01-DA38-DF46-B31D-8A2C4F12369B}" srcOrd="3" destOrd="0" parTransId="{4420D13D-E31F-3B44-87B5-4F09E41BE1B4}" sibTransId="{33E22058-4B58-2A4F-832B-3B78851EA9BC}"/>
    <dgm:cxn modelId="{D41B58FE-8AA1-6242-A0B1-B015DAE89A75}" type="presOf" srcId="{3C380D01-DA38-DF46-B31D-8A2C4F12369B}" destId="{10F15A8E-E6C2-4FEC-A804-AE231D31BE08}" srcOrd="0" destOrd="3" presId="urn:microsoft.com/office/officeart/2005/8/layout/hList1"/>
    <dgm:cxn modelId="{07AE076E-3AE5-0441-9B30-1A2A19EF3759}" type="presOf" srcId="{B401D7E1-0239-B54C-AE76-7BF9D8D17DA5}" destId="{10F15A8E-E6C2-4FEC-A804-AE231D31BE08}" srcOrd="0" destOrd="14" presId="urn:microsoft.com/office/officeart/2005/8/layout/hList1"/>
    <dgm:cxn modelId="{C0E37D5F-44A5-4F6D-BCC7-A3C96608894E}" type="presOf" srcId="{41DA9451-8BF8-4ABB-B218-48A3731904EE}" destId="{A118808E-A936-457E-A487-6C45B3D2EB3A}" srcOrd="0" destOrd="1" presId="urn:microsoft.com/office/officeart/2005/8/layout/hList1"/>
    <dgm:cxn modelId="{2DFDD0E4-3F06-464D-9CF7-88F084522B52}" type="presOf" srcId="{6AD6563D-414C-154D-ABA9-033A6D302AB2}" destId="{10F15A8E-E6C2-4FEC-A804-AE231D31BE08}" srcOrd="0" destOrd="11" presId="urn:microsoft.com/office/officeart/2005/8/layout/hList1"/>
    <dgm:cxn modelId="{CE1C0B40-A554-034E-A581-4615049D6737}" srcId="{E6A5215D-E7F6-4F8B-B117-33C26C07F50E}" destId="{4AE8ECAC-E551-4F42-8822-5323D21263D0}" srcOrd="13" destOrd="0" parTransId="{45AFBB65-0F08-A448-A514-993CA86AE853}" sibTransId="{35D14269-FD54-704B-B4B7-DAD55C7B50D8}"/>
    <dgm:cxn modelId="{F1E9AB55-C7D6-2746-A23F-90083D2EA512}" type="presOf" srcId="{951A1E8E-50DC-2D47-AE58-5BA351BB899F}" destId="{10F15A8E-E6C2-4FEC-A804-AE231D31BE08}" srcOrd="0" destOrd="2" presId="urn:microsoft.com/office/officeart/2005/8/layout/hList1"/>
    <dgm:cxn modelId="{4DF44993-A79F-46C5-919F-E781BCF92B9F}" srcId="{38DA8B6C-3716-4CF4-8353-E6CF9A2642EF}" destId="{8CFC4BE0-F118-4B13-A2E8-69C7E13A3F05}" srcOrd="2" destOrd="0" parTransId="{987F90FE-B73F-4465-95BF-74E3427CB26B}" sibTransId="{840AC673-9878-4F5C-9BED-97E5F0C8A7F2}"/>
    <dgm:cxn modelId="{09758B15-A077-7B4B-B75F-A9249FCAA5DA}" srcId="{8CFC4BE0-F118-4B13-A2E8-69C7E13A3F05}" destId="{91801A56-C6DC-A142-B2C5-40040DE65D65}" srcOrd="5" destOrd="0" parTransId="{8AD16AFE-0FB6-8E41-8CFE-0701966DC5EB}" sibTransId="{99361071-76CB-D641-9922-4935B7960ADA}"/>
    <dgm:cxn modelId="{C8B096B2-C0E1-3A43-9E78-91BE99FFD45A}" type="presOf" srcId="{7A6A568A-078B-4A4F-80DE-B0B981B444C0}" destId="{10F15A8E-E6C2-4FEC-A804-AE231D31BE08}" srcOrd="0" destOrd="15" presId="urn:microsoft.com/office/officeart/2005/8/layout/hList1"/>
    <dgm:cxn modelId="{54453318-4EA1-F642-8DBE-5E1D5E38654D}" type="presOf" srcId="{183E0859-48D5-1E4D-806D-FE542818BCFD}" destId="{10F15A8E-E6C2-4FEC-A804-AE231D31BE08}" srcOrd="0" destOrd="9" presId="urn:microsoft.com/office/officeart/2005/8/layout/hList1"/>
    <dgm:cxn modelId="{30EE3438-3AC8-4A90-93BD-C2F6778A0051}" srcId="{8CFC4BE0-F118-4B13-A2E8-69C7E13A3F05}" destId="{41DA9451-8BF8-4ABB-B218-48A3731904EE}" srcOrd="1" destOrd="0" parTransId="{BFC9CABB-7121-4FEF-B060-B1C0C97F12B7}" sibTransId="{EA75571D-D0E5-43B6-B3C6-E4866902449A}"/>
    <dgm:cxn modelId="{A27BECFA-295D-3D42-BC53-9E87CFAE8478}" srcId="{E6A5215D-E7F6-4F8B-B117-33C26C07F50E}" destId="{EA045686-8247-A54E-9F03-6B6B92165748}" srcOrd="12" destOrd="0" parTransId="{1768B2B7-28E2-5E44-A383-FDE0C3A929C4}" sibTransId="{DEB263EB-61A4-6745-952D-EDCBA50CA924}"/>
    <dgm:cxn modelId="{0E0C6D01-969D-7D4A-875F-8CBF1FB1600F}" srcId="{E6A5215D-E7F6-4F8B-B117-33C26C07F50E}" destId="{951A1E8E-50DC-2D47-AE58-5BA351BB899F}" srcOrd="2" destOrd="0" parTransId="{94FCEC70-D937-6443-B30E-B43A30135E63}" sibTransId="{1565103D-BD91-414A-907A-80FC450A6E9D}"/>
    <dgm:cxn modelId="{6ECB9359-DFFC-B44B-95B3-39C8810F3689}" type="presOf" srcId="{B5038D02-E9AF-3A4E-AFE3-56882AB3FFC5}" destId="{0756B221-2479-4BFF-AFB3-506160B3C237}" srcOrd="0" destOrd="6" presId="urn:microsoft.com/office/officeart/2005/8/layout/hList1"/>
    <dgm:cxn modelId="{0A5DFDC2-597D-5E47-81ED-36F754E7C3A1}" srcId="{E6A5215D-E7F6-4F8B-B117-33C26C07F50E}" destId="{183E0859-48D5-1E4D-806D-FE542818BCFD}" srcOrd="9" destOrd="0" parTransId="{32B2798E-89C2-624F-9341-5E4FB39CDF91}" sibTransId="{6923D609-26B5-6541-9FDB-C144E340EC41}"/>
    <dgm:cxn modelId="{4D1A75EF-1F56-6044-BB02-78C3A470F5E5}" type="presOf" srcId="{EA045686-8247-A54E-9F03-6B6B92165748}" destId="{10F15A8E-E6C2-4FEC-A804-AE231D31BE08}" srcOrd="0" destOrd="12" presId="urn:microsoft.com/office/officeart/2005/8/layout/hList1"/>
    <dgm:cxn modelId="{05AA595C-B3A1-EA49-90B9-0CDFE885F84C}" type="presOf" srcId="{7E1670CB-909D-204C-8C31-0CEBC19022CF}" destId="{A118808E-A936-457E-A487-6C45B3D2EB3A}" srcOrd="0" destOrd="3" presId="urn:microsoft.com/office/officeart/2005/8/layout/hList1"/>
    <dgm:cxn modelId="{57324088-B9B2-4017-9550-51435600A665}" srcId="{8CFC4BE0-F118-4B13-A2E8-69C7E13A3F05}" destId="{0EE38A9F-1328-4E0F-B63D-44C5705C12D4}" srcOrd="2" destOrd="0" parTransId="{4F74A48C-197F-4B45-AC3D-014E53D52DF7}" sibTransId="{094F111F-DA60-4C27-88ED-78586E183CF1}"/>
    <dgm:cxn modelId="{B37993FD-BC15-4C71-89A3-67E9AB12CEA5}" srcId="{38DA8B6C-3716-4CF4-8353-E6CF9A2642EF}" destId="{8D2B4647-2CB2-466D-A280-B8A36D017FCB}" srcOrd="0" destOrd="0" parTransId="{E45D9040-0992-4026-B11D-3782A5B46759}" sibTransId="{D03AB661-59A2-414A-A919-47ABD9E484EE}"/>
    <dgm:cxn modelId="{25F9519F-DEAD-4B53-9AA8-570D6DF9EE44}" type="presOf" srcId="{0EE38A9F-1328-4E0F-B63D-44C5705C12D4}" destId="{A118808E-A936-457E-A487-6C45B3D2EB3A}" srcOrd="0" destOrd="2" presId="urn:microsoft.com/office/officeart/2005/8/layout/hList1"/>
    <dgm:cxn modelId="{ABC1D555-394F-B246-B1F3-14335A4FC70E}" type="presOf" srcId="{1427C595-D15D-9B4B-B93C-0A77A3B91B8C}" destId="{10F15A8E-E6C2-4FEC-A804-AE231D31BE08}" srcOrd="0" destOrd="16" presId="urn:microsoft.com/office/officeart/2005/8/layout/hList1"/>
    <dgm:cxn modelId="{59BFB144-E47D-ED42-AA7C-8ECDEB968CCE}" srcId="{8CFC4BE0-F118-4B13-A2E8-69C7E13A3F05}" destId="{5D2A59CF-E338-3849-9FDD-F3FD816E167C}" srcOrd="6" destOrd="0" parTransId="{80241EAE-69A4-5A45-BF52-A5D731BDE088}" sibTransId="{4F31FFE0-BF7B-2244-836C-EBD3FCD18928}"/>
    <dgm:cxn modelId="{915E0C38-3D95-154C-B6F9-F65CFBA89B6A}" type="presOf" srcId="{4AE8ECAC-E551-4F42-8822-5323D21263D0}" destId="{10F15A8E-E6C2-4FEC-A804-AE231D31BE08}" srcOrd="0" destOrd="13" presId="urn:microsoft.com/office/officeart/2005/8/layout/hList1"/>
    <dgm:cxn modelId="{138037D1-A20B-DE4E-9F82-61E11882770F}" type="presOf" srcId="{1217E5FE-A2C3-0A40-BAB7-ACA0FD043526}" destId="{10F15A8E-E6C2-4FEC-A804-AE231D31BE08}" srcOrd="0" destOrd="8" presId="urn:microsoft.com/office/officeart/2005/8/layout/hList1"/>
    <dgm:cxn modelId="{5AB11CA6-02A1-B845-9D67-AB47AFD1C887}" srcId="{E6A5215D-E7F6-4F8B-B117-33C26C07F50E}" destId="{20787D40-B331-6E43-A250-DDBC17ACE713}" srcOrd="5" destOrd="0" parTransId="{0DC1694D-0ED2-8F4F-9321-95CC5D957169}" sibTransId="{38B564AC-54BF-6F48-915B-30C8BE7FFD7F}"/>
    <dgm:cxn modelId="{DFD834A3-EE5E-AE4F-9334-371210F4DD94}" type="presOf" srcId="{DBAF7BE4-056A-9542-9BF8-9265F4CC94BD}" destId="{10F15A8E-E6C2-4FEC-A804-AE231D31BE08}" srcOrd="0" destOrd="17" presId="urn:microsoft.com/office/officeart/2005/8/layout/hList1"/>
    <dgm:cxn modelId="{27B5C65F-EE13-9142-B39C-C23BD52C023F}" srcId="{E6A5215D-E7F6-4F8B-B117-33C26C07F50E}" destId="{B401D7E1-0239-B54C-AE76-7BF9D8D17DA5}" srcOrd="14" destOrd="0" parTransId="{EAAF6F9F-2AEA-654D-B29F-8EE8F7536809}" sibTransId="{907FE7D6-EC3B-6F4C-B3EF-D9AE562EAD2F}"/>
    <dgm:cxn modelId="{261DE13D-BFF3-AD42-8194-80ABBF79BEB6}" type="presOf" srcId="{BF669C5D-1479-7F4A-B01E-CB8639B02D09}" destId="{0756B221-2479-4BFF-AFB3-506160B3C237}" srcOrd="0" destOrd="2" presId="urn:microsoft.com/office/officeart/2005/8/layout/hList1"/>
    <dgm:cxn modelId="{D2DF74FC-E739-7842-9A20-ADD2F616FB96}" type="presOf" srcId="{F9272B39-73A5-F04E-B995-84BEC00A1472}" destId="{10F15A8E-E6C2-4FEC-A804-AE231D31BE08}" srcOrd="0" destOrd="4" presId="urn:microsoft.com/office/officeart/2005/8/layout/hList1"/>
    <dgm:cxn modelId="{3EE42416-9B53-3F4D-8C66-6570EA06EFB1}" type="presOf" srcId="{5D2A59CF-E338-3849-9FDD-F3FD816E167C}" destId="{A118808E-A936-457E-A487-6C45B3D2EB3A}" srcOrd="0" destOrd="6" presId="urn:microsoft.com/office/officeart/2005/8/layout/hList1"/>
    <dgm:cxn modelId="{9A629A85-ED97-4F23-980C-F5A85DDF8986}" srcId="{8D2B4647-2CB2-466D-A280-B8A36D017FCB}" destId="{4CD29B73-727E-4519-900B-2ED3F5114699}" srcOrd="0" destOrd="0" parTransId="{10480AB6-588E-40A8-A318-6323796003F6}" sibTransId="{822D08AB-7443-4CA9-BA20-A8BBFADBCBE8}"/>
    <dgm:cxn modelId="{04B8A698-2818-4341-AC51-0ED341ABF952}" type="presOf" srcId="{0A0B9D3F-538D-4341-B155-C81AC163BD36}" destId="{A118808E-A936-457E-A487-6C45B3D2EB3A}" srcOrd="0" destOrd="4" presId="urn:microsoft.com/office/officeart/2005/8/layout/hList1"/>
    <dgm:cxn modelId="{4FB7F2EF-378C-C342-905C-C76040D357C6}" type="presOf" srcId="{DC75EB30-9DEF-3D41-9FF2-E1DF137963F8}" destId="{0756B221-2479-4BFF-AFB3-506160B3C237}" srcOrd="0" destOrd="1" presId="urn:microsoft.com/office/officeart/2005/8/layout/hList1"/>
    <dgm:cxn modelId="{B5B51280-CE08-BB49-B324-5F3C6FBD3422}" type="presOf" srcId="{5DEBDBDF-0720-AD45-8E2F-B508E828C26D}" destId="{10F15A8E-E6C2-4FEC-A804-AE231D31BE08}" srcOrd="0" destOrd="1" presId="urn:microsoft.com/office/officeart/2005/8/layout/hList1"/>
    <dgm:cxn modelId="{FE8F8249-0C1C-3F4F-8DD1-F620D687CCDB}" type="presOf" srcId="{15BE9874-34D2-9644-A5DC-6ACC3F789BA1}" destId="{0756B221-2479-4BFF-AFB3-506160B3C237}" srcOrd="0" destOrd="3" presId="urn:microsoft.com/office/officeart/2005/8/layout/hList1"/>
    <dgm:cxn modelId="{7EBD98FE-B4F4-AF42-BE08-F06F1D689C4B}" srcId="{E6A5215D-E7F6-4F8B-B117-33C26C07F50E}" destId="{F9272B39-73A5-F04E-B995-84BEC00A1472}" srcOrd="4" destOrd="0" parTransId="{A6D0F6E2-5100-2946-BA66-07DB45E04240}" sibTransId="{AA90934C-E15F-DF44-BF3D-C067AB1D868B}"/>
    <dgm:cxn modelId="{752AF92F-5E83-4F63-8F45-61FF47BA02A8}" type="presOf" srcId="{8D2B4647-2CB2-466D-A280-B8A36D017FCB}" destId="{B8B94DC5-7AB4-45B5-8189-9D9777988F54}" srcOrd="0" destOrd="0" presId="urn:microsoft.com/office/officeart/2005/8/layout/hList1"/>
    <dgm:cxn modelId="{786A923E-4059-5C49-AB10-71A68EAC0F08}" srcId="{E6A5215D-E7F6-4F8B-B117-33C26C07F50E}" destId="{5DEBDBDF-0720-AD45-8E2F-B508E828C26D}" srcOrd="1" destOrd="0" parTransId="{0A21C0AA-1A16-A54A-89E2-2EDDCCE107BA}" sibTransId="{D7E4669E-7AAA-994D-9393-04B058CAC85B}"/>
    <dgm:cxn modelId="{C74E1769-B974-8C4D-9E25-69CDA3C5870A}" srcId="{E6A5215D-E7F6-4F8B-B117-33C26C07F50E}" destId="{1427C595-D15D-9B4B-B93C-0A77A3B91B8C}" srcOrd="16" destOrd="0" parTransId="{F729F302-886E-1947-B989-3E17E5BF69B9}" sibTransId="{C7AFBF1B-870D-4941-9798-1083A971A746}"/>
    <dgm:cxn modelId="{62D009C5-138F-49B6-B4E7-D37BA1AB2B32}" type="presOf" srcId="{4CD29B73-727E-4519-900B-2ED3F5114699}" destId="{0756B221-2479-4BFF-AFB3-506160B3C237}" srcOrd="0" destOrd="0" presId="urn:microsoft.com/office/officeart/2005/8/layout/hList1"/>
    <dgm:cxn modelId="{0B684683-5E2E-CA40-8E07-E6475C5CF87F}" srcId="{8CFC4BE0-F118-4B13-A2E8-69C7E13A3F05}" destId="{7E1670CB-909D-204C-8C31-0CEBC19022CF}" srcOrd="3" destOrd="0" parTransId="{634FA2DF-2493-7549-9C1A-AFE1D20ADB2B}" sibTransId="{0B80AF7D-3DD7-B14E-850E-C12894E127EC}"/>
    <dgm:cxn modelId="{E7F31E62-46FE-4863-8A13-67A92AE53949}" type="presOf" srcId="{E6A5215D-E7F6-4F8B-B117-33C26C07F50E}" destId="{D0D22B25-85B1-4EA1-87FE-D53FE980BB83}" srcOrd="0" destOrd="0" presId="urn:microsoft.com/office/officeart/2005/8/layout/hList1"/>
    <dgm:cxn modelId="{FAE8DB1F-6F50-0840-BD56-487A7B1324F8}" type="presOf" srcId="{518AD50B-0E9A-0F4C-9100-4A9082BD1AD8}" destId="{10F15A8E-E6C2-4FEC-A804-AE231D31BE08}" srcOrd="0" destOrd="10" presId="urn:microsoft.com/office/officeart/2005/8/layout/hList1"/>
    <dgm:cxn modelId="{87C841A9-89DD-BA4F-8E24-E75A92C457E9}" srcId="{8CFC4BE0-F118-4B13-A2E8-69C7E13A3F05}" destId="{0A0B9D3F-538D-4341-B155-C81AC163BD36}" srcOrd="4" destOrd="0" parTransId="{9D7839F5-7F6F-4E49-9A30-CD2D4335005C}" sibTransId="{AA91F5B1-3EEB-2241-82B6-3F4E0CD8553D}"/>
    <dgm:cxn modelId="{16C4F73C-CFBE-46C2-8B5B-DFF0A7B340B1}" type="presOf" srcId="{38DA8B6C-3716-4CF4-8353-E6CF9A2642EF}" destId="{A9D5D0C5-C400-4803-9D30-6840F895D6A3}" srcOrd="0" destOrd="0" presId="urn:microsoft.com/office/officeart/2005/8/layout/hList1"/>
    <dgm:cxn modelId="{59E303BA-A133-094A-93E7-A51FDD4C5A1C}" srcId="{8D2B4647-2CB2-466D-A280-B8A36D017FCB}" destId="{15BE9874-34D2-9644-A5DC-6ACC3F789BA1}" srcOrd="3" destOrd="0" parTransId="{93B1215D-8F06-1B44-8D35-9EF79BD90A70}" sibTransId="{589D8ABD-1012-744D-94B1-60617234698A}"/>
    <dgm:cxn modelId="{5043AAB0-1B31-4346-8156-F442B3D28FF0}" srcId="{38DA8B6C-3716-4CF4-8353-E6CF9A2642EF}" destId="{E6A5215D-E7F6-4F8B-B117-33C26C07F50E}" srcOrd="1" destOrd="0" parTransId="{DE530008-EB39-49AB-8D59-AA24F1F3D305}" sibTransId="{866C18C5-B38D-4D9F-A8AA-A490833ABC9D}"/>
    <dgm:cxn modelId="{A8A786DA-882F-C246-A29D-D58B6B293B4C}" type="presOf" srcId="{EDF93C78-11EC-2846-9CB9-574079481D48}" destId="{10F15A8E-E6C2-4FEC-A804-AE231D31BE08}" srcOrd="0" destOrd="6" presId="urn:microsoft.com/office/officeart/2005/8/layout/hList1"/>
    <dgm:cxn modelId="{85E74343-BAA9-6542-8283-B45882F1D9AB}" type="presOf" srcId="{B7116E51-85F8-9243-A885-5469238F5DB1}" destId="{10F15A8E-E6C2-4FEC-A804-AE231D31BE08}" srcOrd="0" destOrd="0" presId="urn:microsoft.com/office/officeart/2005/8/layout/hList1"/>
    <dgm:cxn modelId="{B829FD6A-C9E3-0147-BEA7-69AF165F5D2B}" type="presOf" srcId="{20787D40-B331-6E43-A250-DDBC17ACE713}" destId="{10F15A8E-E6C2-4FEC-A804-AE231D31BE08}" srcOrd="0" destOrd="5" presId="urn:microsoft.com/office/officeart/2005/8/layout/hList1"/>
    <dgm:cxn modelId="{AFB08152-FCE6-E646-BBA4-98F3B45BEFDB}" srcId="{E6A5215D-E7F6-4F8B-B117-33C26C07F50E}" destId="{B7116E51-85F8-9243-A885-5469238F5DB1}" srcOrd="0" destOrd="0" parTransId="{3D23307E-7520-9A4C-9197-3FD3DC2462C7}" sibTransId="{69E44087-B10A-AE42-B417-85BC5CE3BDFC}"/>
    <dgm:cxn modelId="{803EAF9D-3DD3-354B-AF69-4E235D674B22}" srcId="{E6A5215D-E7F6-4F8B-B117-33C26C07F50E}" destId="{EDF93C78-11EC-2846-9CB9-574079481D48}" srcOrd="6" destOrd="0" parTransId="{34C23E74-9EB5-AF49-9C85-EC72099773DB}" sibTransId="{527C6B72-8558-3941-B632-9F117861891B}"/>
    <dgm:cxn modelId="{429ADBD6-A741-144B-9F50-0563BD159798}" type="presOf" srcId="{53BD3863-D54D-7845-98E3-EDC0026858CE}" destId="{0756B221-2479-4BFF-AFB3-506160B3C237}" srcOrd="0" destOrd="5" presId="urn:microsoft.com/office/officeart/2005/8/layout/hList1"/>
    <dgm:cxn modelId="{5FED60D8-F028-48F1-AB24-3C532CD03221}" srcId="{8CFC4BE0-F118-4B13-A2E8-69C7E13A3F05}" destId="{A200D664-5522-4EC2-98A6-6F8FC505C936}" srcOrd="0" destOrd="0" parTransId="{921B6058-5D37-4E70-BAA9-424E6C70B89E}" sibTransId="{6F1EF2FB-D090-4F2C-8423-E69EA6E2C5EB}"/>
    <dgm:cxn modelId="{A1ABFDFA-A194-8F40-89F0-71BB446C8883}" srcId="{E6A5215D-E7F6-4F8B-B117-33C26C07F50E}" destId="{7A6A568A-078B-4A4F-80DE-B0B981B444C0}" srcOrd="15" destOrd="0" parTransId="{7AD5EAA7-6C7D-904B-8494-7E4C1D99A8E7}" sibTransId="{D2D4594E-17E0-D24B-95F4-100E3ACB1C4F}"/>
    <dgm:cxn modelId="{1F2FAAAF-9FD2-40E1-9016-827DFCAE46F3}" type="presOf" srcId="{8CFC4BE0-F118-4B13-A2E8-69C7E13A3F05}" destId="{D6555170-B830-4D70-94B9-E9C20DBB85D1}" srcOrd="0" destOrd="0" presId="urn:microsoft.com/office/officeart/2005/8/layout/hList1"/>
    <dgm:cxn modelId="{86147A1B-3788-4D44-AA34-099132502564}" srcId="{8D2B4647-2CB2-466D-A280-B8A36D017FCB}" destId="{53BD3863-D54D-7845-98E3-EDC0026858CE}" srcOrd="5" destOrd="0" parTransId="{EF6A5151-B9F7-DE4B-A4CA-62B8D8C38235}" sibTransId="{9D97BD81-6674-AB40-BE1A-1687AC5E2341}"/>
    <dgm:cxn modelId="{ACDEAA42-E183-D643-8F86-A5D92FE0F66C}" srcId="{E6A5215D-E7F6-4F8B-B117-33C26C07F50E}" destId="{6AD6563D-414C-154D-ABA9-033A6D302AB2}" srcOrd="11" destOrd="0" parTransId="{136AE168-F0ED-8644-8866-281E40856ED7}" sibTransId="{8F3E688F-97CC-7B49-A7A2-2B7B8CEE7C84}"/>
    <dgm:cxn modelId="{417A988B-DCB7-5742-A2D5-0D1B57C0ED58}" srcId="{E6A5215D-E7F6-4F8B-B117-33C26C07F50E}" destId="{1217E5FE-A2C3-0A40-BAB7-ACA0FD043526}" srcOrd="8" destOrd="0" parTransId="{A88E96BC-BB8D-2C47-8F34-FDB3F7FFAD41}" sibTransId="{75AA8ACC-EEDB-0746-B177-F965C3A87EF0}"/>
    <dgm:cxn modelId="{996370D5-D98C-804A-A5B4-61585804DF65}" type="presOf" srcId="{FC718705-60BF-B54E-897A-7FEFDD0E5CCE}" destId="{10F15A8E-E6C2-4FEC-A804-AE231D31BE08}" srcOrd="0" destOrd="7" presId="urn:microsoft.com/office/officeart/2005/8/layout/hList1"/>
    <dgm:cxn modelId="{017FCB7D-8D67-491F-B940-6066DF7455BD}" type="presOf" srcId="{A200D664-5522-4EC2-98A6-6F8FC505C936}" destId="{A118808E-A936-457E-A487-6C45B3D2EB3A}" srcOrd="0" destOrd="0" presId="urn:microsoft.com/office/officeart/2005/8/layout/hList1"/>
    <dgm:cxn modelId="{3E0B435E-4B39-4ABF-8062-602281F785B1}" type="presParOf" srcId="{A9D5D0C5-C400-4803-9D30-6840F895D6A3}" destId="{48DBB4D4-1594-4A21-A970-678C74505A0A}" srcOrd="0" destOrd="0" presId="urn:microsoft.com/office/officeart/2005/8/layout/hList1"/>
    <dgm:cxn modelId="{8A1D3253-EFEC-4B87-8209-3739F0D81567}" type="presParOf" srcId="{48DBB4D4-1594-4A21-A970-678C74505A0A}" destId="{B8B94DC5-7AB4-45B5-8189-9D9777988F54}" srcOrd="0" destOrd="0" presId="urn:microsoft.com/office/officeart/2005/8/layout/hList1"/>
    <dgm:cxn modelId="{B30B8C03-ECA7-4647-BA47-CF2BC1CBB2E6}" type="presParOf" srcId="{48DBB4D4-1594-4A21-A970-678C74505A0A}" destId="{0756B221-2479-4BFF-AFB3-506160B3C237}" srcOrd="1" destOrd="0" presId="urn:microsoft.com/office/officeart/2005/8/layout/hList1"/>
    <dgm:cxn modelId="{A66436A1-9FE4-450C-BD2E-A4792984629C}" type="presParOf" srcId="{A9D5D0C5-C400-4803-9D30-6840F895D6A3}" destId="{C5ED474F-AAF7-431D-84A6-0353DAA0D173}" srcOrd="1" destOrd="0" presId="urn:microsoft.com/office/officeart/2005/8/layout/hList1"/>
    <dgm:cxn modelId="{A5C04388-4D09-41DE-8AD4-ECCF9A7302F2}" type="presParOf" srcId="{A9D5D0C5-C400-4803-9D30-6840F895D6A3}" destId="{3735257D-690C-468D-81DD-1EA787C1F1F2}" srcOrd="2" destOrd="0" presId="urn:microsoft.com/office/officeart/2005/8/layout/hList1"/>
    <dgm:cxn modelId="{2B48342B-D345-4E49-A145-DF56618A2AE9}" type="presParOf" srcId="{3735257D-690C-468D-81DD-1EA787C1F1F2}" destId="{D0D22B25-85B1-4EA1-87FE-D53FE980BB83}" srcOrd="0" destOrd="0" presId="urn:microsoft.com/office/officeart/2005/8/layout/hList1"/>
    <dgm:cxn modelId="{55072017-8D99-4556-BDDC-4F71CEB0823A}" type="presParOf" srcId="{3735257D-690C-468D-81DD-1EA787C1F1F2}" destId="{10F15A8E-E6C2-4FEC-A804-AE231D31BE08}" srcOrd="1" destOrd="0" presId="urn:microsoft.com/office/officeart/2005/8/layout/hList1"/>
    <dgm:cxn modelId="{677B768D-B608-45CB-A653-2E7D4719CE66}" type="presParOf" srcId="{A9D5D0C5-C400-4803-9D30-6840F895D6A3}" destId="{0A3897AD-693F-43A2-B007-49B104B06867}" srcOrd="3" destOrd="0" presId="urn:microsoft.com/office/officeart/2005/8/layout/hList1"/>
    <dgm:cxn modelId="{12E524D3-D607-483D-9253-D46C4E2E3627}" type="presParOf" srcId="{A9D5D0C5-C400-4803-9D30-6840F895D6A3}" destId="{7FF58DB9-D6C8-4EA0-9577-8F9F990BB3CD}" srcOrd="4" destOrd="0" presId="urn:microsoft.com/office/officeart/2005/8/layout/hList1"/>
    <dgm:cxn modelId="{5BDB94B2-87A2-453C-B023-CB2E8E095CC3}" type="presParOf" srcId="{7FF58DB9-D6C8-4EA0-9577-8F9F990BB3CD}" destId="{D6555170-B830-4D70-94B9-E9C20DBB85D1}" srcOrd="0" destOrd="0" presId="urn:microsoft.com/office/officeart/2005/8/layout/hList1"/>
    <dgm:cxn modelId="{9B3F5CE4-F350-4572-A927-7ADE2366E586}" type="presParOf" srcId="{7FF58DB9-D6C8-4EA0-9577-8F9F990BB3CD}" destId="{A118808E-A936-457E-A487-6C45B3D2EB3A}"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8C9AE6C-2840-451C-B0E5-89D45F4EDA27}" type="doc">
      <dgm:prSet loTypeId="urn:microsoft.com/office/officeart/2005/8/layout/list1" loCatId="list" qsTypeId="urn:microsoft.com/office/officeart/2005/8/quickstyle/simple1#3" qsCatId="simple" csTypeId="urn:microsoft.com/office/officeart/2005/8/colors/accent1_2#1" csCatId="accent1" phldr="1"/>
      <dgm:spPr/>
      <dgm:t>
        <a:bodyPr/>
        <a:lstStyle/>
        <a:p>
          <a:endParaRPr lang="es-ES"/>
        </a:p>
      </dgm:t>
    </dgm:pt>
    <dgm:pt modelId="{E099C211-9FA3-4FB9-8016-B50D2BF25736}">
      <dgm:prSet phldrT="[Text]" custT="1">
        <dgm:style>
          <a:lnRef idx="3">
            <a:schemeClr val="lt1"/>
          </a:lnRef>
          <a:fillRef idx="1">
            <a:schemeClr val="accent2"/>
          </a:fillRef>
          <a:effectRef idx="1">
            <a:schemeClr val="accent2"/>
          </a:effectRef>
          <a:fontRef idx="minor">
            <a:schemeClr val="lt1"/>
          </a:fontRef>
        </dgm:style>
      </dgm:prSet>
      <dgm:spPr/>
      <dgm:t>
        <a:bodyPr/>
        <a:lstStyle/>
        <a:p>
          <a:r>
            <a:rPr lang="es-ES" sz="1400" dirty="0" smtClean="0">
              <a:solidFill>
                <a:schemeClr val="bg1"/>
              </a:solidFill>
            </a:rPr>
            <a:t>Business case</a:t>
          </a:r>
        </a:p>
        <a:p>
          <a:r>
            <a:rPr lang="es-ES" sz="1400" dirty="0" smtClean="0">
              <a:solidFill>
                <a:schemeClr val="bg1"/>
              </a:solidFill>
            </a:rPr>
            <a:t>  </a:t>
          </a:r>
          <a:r>
            <a:rPr lang="zh-CN" sz="1400" dirty="0" smtClean="0"/>
            <a:t>商业案例</a:t>
          </a:r>
          <a:endParaRPr lang="es-ES" sz="1400" dirty="0">
            <a:solidFill>
              <a:schemeClr val="bg1"/>
            </a:solidFill>
          </a:endParaRPr>
        </a:p>
      </dgm:t>
    </dgm:pt>
    <dgm:pt modelId="{EC0358E8-98D4-4A1A-A147-B724339F86FE}" type="parTrans" cxnId="{BCD23479-6C9D-4C8E-A39A-5194B4C0AF32}">
      <dgm:prSet/>
      <dgm:spPr/>
      <dgm:t>
        <a:bodyPr/>
        <a:lstStyle/>
        <a:p>
          <a:endParaRPr lang="es-ES"/>
        </a:p>
      </dgm:t>
    </dgm:pt>
    <dgm:pt modelId="{75E9A456-B6C9-4FB1-8328-3C147B8B010B}" type="sibTrans" cxnId="{BCD23479-6C9D-4C8E-A39A-5194B4C0AF32}">
      <dgm:prSet/>
      <dgm:spPr/>
      <dgm:t>
        <a:bodyPr/>
        <a:lstStyle/>
        <a:p>
          <a:endParaRPr lang="es-ES"/>
        </a:p>
      </dgm:t>
    </dgm:pt>
    <dgm:pt modelId="{99FAFE22-9A19-4369-82F6-1FCD6361B10E}">
      <dgm:prSet phldrT="[Text]" custT="1">
        <dgm:style>
          <a:lnRef idx="1">
            <a:schemeClr val="accent2"/>
          </a:lnRef>
          <a:fillRef idx="2">
            <a:schemeClr val="accent2"/>
          </a:fillRef>
          <a:effectRef idx="1">
            <a:schemeClr val="accent2"/>
          </a:effectRef>
          <a:fontRef idx="minor">
            <a:schemeClr val="dk1"/>
          </a:fontRef>
        </dgm:style>
      </dgm:prSet>
      <dgm:spPr/>
      <dgm:t>
        <a:bodyPr/>
        <a:lstStyle/>
        <a:p>
          <a:r>
            <a:rPr lang="en-US" sz="1600" dirty="0" smtClean="0">
              <a:solidFill>
                <a:srgbClr val="17375E"/>
              </a:solidFill>
            </a:rPr>
            <a:t>With the self-employed flat rate, a new fraudulent practice has been detected: the Company forces employees to sign in RETA with the flat rate, whilst maintaining their original/normal activity in the Company. In this way, the amount due will be lower even when they still work for the Company.</a:t>
          </a:r>
          <a:endParaRPr lang="es-ES" sz="1600" dirty="0">
            <a:solidFill>
              <a:srgbClr val="17375E"/>
            </a:solidFill>
          </a:endParaRPr>
        </a:p>
      </dgm:t>
    </dgm:pt>
    <dgm:pt modelId="{8E3E5CA6-8F2D-43AE-BD71-7829A1A9FC60}" type="parTrans" cxnId="{090A9447-EADD-4DFC-8850-1291A8984A0D}">
      <dgm:prSet/>
      <dgm:spPr/>
      <dgm:t>
        <a:bodyPr/>
        <a:lstStyle/>
        <a:p>
          <a:endParaRPr lang="es-ES"/>
        </a:p>
      </dgm:t>
    </dgm:pt>
    <dgm:pt modelId="{05E5E82A-505D-4C33-98F7-13C2E0A3D9B8}" type="sibTrans" cxnId="{090A9447-EADD-4DFC-8850-1291A8984A0D}">
      <dgm:prSet/>
      <dgm:spPr/>
      <dgm:t>
        <a:bodyPr/>
        <a:lstStyle/>
        <a:p>
          <a:endParaRPr lang="es-ES"/>
        </a:p>
      </dgm:t>
    </dgm:pt>
    <dgm:pt modelId="{A823DC21-2B2F-4CEF-8078-C49192E33B26}" type="pres">
      <dgm:prSet presAssocID="{F8C9AE6C-2840-451C-B0E5-89D45F4EDA27}" presName="linear" presStyleCnt="0">
        <dgm:presLayoutVars>
          <dgm:dir/>
          <dgm:animLvl val="lvl"/>
          <dgm:resizeHandles val="exact"/>
        </dgm:presLayoutVars>
      </dgm:prSet>
      <dgm:spPr/>
      <dgm:t>
        <a:bodyPr/>
        <a:lstStyle/>
        <a:p>
          <a:endParaRPr lang="en-US"/>
        </a:p>
      </dgm:t>
    </dgm:pt>
    <dgm:pt modelId="{1D53F12F-51D6-401B-AC52-D7069C6D2CEA}" type="pres">
      <dgm:prSet presAssocID="{E099C211-9FA3-4FB9-8016-B50D2BF25736}" presName="parentLin" presStyleCnt="0"/>
      <dgm:spPr/>
    </dgm:pt>
    <dgm:pt modelId="{25336F0F-C0B0-4359-A024-34157601D405}" type="pres">
      <dgm:prSet presAssocID="{E099C211-9FA3-4FB9-8016-B50D2BF25736}" presName="parentLeftMargin" presStyleLbl="node1" presStyleIdx="0" presStyleCnt="1"/>
      <dgm:spPr/>
      <dgm:t>
        <a:bodyPr/>
        <a:lstStyle/>
        <a:p>
          <a:endParaRPr lang="en-US"/>
        </a:p>
      </dgm:t>
    </dgm:pt>
    <dgm:pt modelId="{786DC47C-60DC-4108-A405-44AF66C8BCCA}" type="pres">
      <dgm:prSet presAssocID="{E099C211-9FA3-4FB9-8016-B50D2BF25736}" presName="parentText" presStyleLbl="node1" presStyleIdx="0" presStyleCnt="1" custScaleX="80776">
        <dgm:presLayoutVars>
          <dgm:chMax val="0"/>
          <dgm:bulletEnabled val="1"/>
        </dgm:presLayoutVars>
      </dgm:prSet>
      <dgm:spPr/>
      <dgm:t>
        <a:bodyPr/>
        <a:lstStyle/>
        <a:p>
          <a:endParaRPr lang="en-US"/>
        </a:p>
      </dgm:t>
    </dgm:pt>
    <dgm:pt modelId="{17DB0FBF-19ED-486B-873F-1D3AB70D9738}" type="pres">
      <dgm:prSet presAssocID="{E099C211-9FA3-4FB9-8016-B50D2BF25736}" presName="negativeSpace" presStyleCnt="0"/>
      <dgm:spPr/>
    </dgm:pt>
    <dgm:pt modelId="{B21C4182-6DAD-4659-A796-E1AED0DB21F3}" type="pres">
      <dgm:prSet presAssocID="{E099C211-9FA3-4FB9-8016-B50D2BF25736}" presName="childText" presStyleLbl="conFgAcc1" presStyleIdx="0" presStyleCnt="1">
        <dgm:presLayoutVars>
          <dgm:bulletEnabled val="1"/>
        </dgm:presLayoutVars>
      </dgm:prSet>
      <dgm:spPr/>
      <dgm:t>
        <a:bodyPr/>
        <a:lstStyle/>
        <a:p>
          <a:endParaRPr lang="es-ES"/>
        </a:p>
      </dgm:t>
    </dgm:pt>
  </dgm:ptLst>
  <dgm:cxnLst>
    <dgm:cxn modelId="{7986DD4C-3156-4FB9-B0FE-DA998A098F45}" type="presOf" srcId="{F8C9AE6C-2840-451C-B0E5-89D45F4EDA27}" destId="{A823DC21-2B2F-4CEF-8078-C49192E33B26}" srcOrd="0" destOrd="0" presId="urn:microsoft.com/office/officeart/2005/8/layout/list1"/>
    <dgm:cxn modelId="{E3B98AB6-850C-42BC-B89D-957098B76345}" type="presOf" srcId="{E099C211-9FA3-4FB9-8016-B50D2BF25736}" destId="{25336F0F-C0B0-4359-A024-34157601D405}" srcOrd="0" destOrd="0" presId="urn:microsoft.com/office/officeart/2005/8/layout/list1"/>
    <dgm:cxn modelId="{D6BA69C2-E755-4F98-AB1B-CF01BBDB6C53}" type="presOf" srcId="{99FAFE22-9A19-4369-82F6-1FCD6361B10E}" destId="{B21C4182-6DAD-4659-A796-E1AED0DB21F3}" srcOrd="0" destOrd="0" presId="urn:microsoft.com/office/officeart/2005/8/layout/list1"/>
    <dgm:cxn modelId="{0D443504-F02F-429C-9F12-BF1953BF7AA4}" type="presOf" srcId="{E099C211-9FA3-4FB9-8016-B50D2BF25736}" destId="{786DC47C-60DC-4108-A405-44AF66C8BCCA}" srcOrd="1" destOrd="0" presId="urn:microsoft.com/office/officeart/2005/8/layout/list1"/>
    <dgm:cxn modelId="{090A9447-EADD-4DFC-8850-1291A8984A0D}" srcId="{E099C211-9FA3-4FB9-8016-B50D2BF25736}" destId="{99FAFE22-9A19-4369-82F6-1FCD6361B10E}" srcOrd="0" destOrd="0" parTransId="{8E3E5CA6-8F2D-43AE-BD71-7829A1A9FC60}" sibTransId="{05E5E82A-505D-4C33-98F7-13C2E0A3D9B8}"/>
    <dgm:cxn modelId="{BCD23479-6C9D-4C8E-A39A-5194B4C0AF32}" srcId="{F8C9AE6C-2840-451C-B0E5-89D45F4EDA27}" destId="{E099C211-9FA3-4FB9-8016-B50D2BF25736}" srcOrd="0" destOrd="0" parTransId="{EC0358E8-98D4-4A1A-A147-B724339F86FE}" sibTransId="{75E9A456-B6C9-4FB1-8328-3C147B8B010B}"/>
    <dgm:cxn modelId="{FB4CEB65-E812-42EA-8BC2-5567BC1934B8}" type="presParOf" srcId="{A823DC21-2B2F-4CEF-8078-C49192E33B26}" destId="{1D53F12F-51D6-401B-AC52-D7069C6D2CEA}" srcOrd="0" destOrd="0" presId="urn:microsoft.com/office/officeart/2005/8/layout/list1"/>
    <dgm:cxn modelId="{B32DA7A3-5FEC-49B4-AFD5-EDEBBE358879}" type="presParOf" srcId="{1D53F12F-51D6-401B-AC52-D7069C6D2CEA}" destId="{25336F0F-C0B0-4359-A024-34157601D405}" srcOrd="0" destOrd="0" presId="urn:microsoft.com/office/officeart/2005/8/layout/list1"/>
    <dgm:cxn modelId="{F113ED81-31F1-4232-95F0-9347358761CD}" type="presParOf" srcId="{1D53F12F-51D6-401B-AC52-D7069C6D2CEA}" destId="{786DC47C-60DC-4108-A405-44AF66C8BCCA}" srcOrd="1" destOrd="0" presId="urn:microsoft.com/office/officeart/2005/8/layout/list1"/>
    <dgm:cxn modelId="{96655204-D48A-4D5E-8393-B85A76DD4D23}" type="presParOf" srcId="{A823DC21-2B2F-4CEF-8078-C49192E33B26}" destId="{17DB0FBF-19ED-486B-873F-1D3AB70D9738}" srcOrd="1" destOrd="0" presId="urn:microsoft.com/office/officeart/2005/8/layout/list1"/>
    <dgm:cxn modelId="{0D8D32CF-C0DB-4177-9745-8529F1C21461}" type="presParOf" srcId="{A823DC21-2B2F-4CEF-8078-C49192E33B26}" destId="{B21C4182-6DAD-4659-A796-E1AED0DB21F3}"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C9AE6C-2840-451C-B0E5-89D45F4EDA27}" type="doc">
      <dgm:prSet loTypeId="urn:microsoft.com/office/officeart/2005/8/layout/list1" loCatId="list" qsTypeId="urn:microsoft.com/office/officeart/2005/8/quickstyle/simple1#4" qsCatId="simple" csTypeId="urn:microsoft.com/office/officeart/2005/8/colors/accent1_2#2" csCatId="accent1" phldr="1"/>
      <dgm:spPr/>
      <dgm:t>
        <a:bodyPr/>
        <a:lstStyle/>
        <a:p>
          <a:endParaRPr lang="es-ES"/>
        </a:p>
      </dgm:t>
    </dgm:pt>
    <dgm:pt modelId="{E099C211-9FA3-4FB9-8016-B50D2BF25736}">
      <dgm:prSet phldrT="[Text]" custT="1">
        <dgm:style>
          <a:lnRef idx="3">
            <a:schemeClr val="lt1"/>
          </a:lnRef>
          <a:fillRef idx="1">
            <a:schemeClr val="accent2"/>
          </a:fillRef>
          <a:effectRef idx="1">
            <a:schemeClr val="accent2"/>
          </a:effectRef>
          <a:fontRef idx="minor">
            <a:schemeClr val="lt1"/>
          </a:fontRef>
        </dgm:style>
      </dgm:prSet>
      <dgm:spPr/>
      <dgm:t>
        <a:bodyPr/>
        <a:lstStyle/>
        <a:p>
          <a:r>
            <a:rPr lang="es-ES" sz="1100" dirty="0" smtClean="0">
              <a:solidFill>
                <a:schemeClr val="bg1"/>
              </a:solidFill>
            </a:rPr>
            <a:t>Business case</a:t>
          </a:r>
        </a:p>
        <a:p>
          <a:r>
            <a:rPr lang="zh-CN" sz="1100" dirty="0" smtClean="0"/>
            <a:t>商业案例</a:t>
          </a:r>
          <a:endParaRPr lang="es-ES" sz="1100" dirty="0">
            <a:solidFill>
              <a:schemeClr val="bg1"/>
            </a:solidFill>
          </a:endParaRPr>
        </a:p>
      </dgm:t>
    </dgm:pt>
    <dgm:pt modelId="{EC0358E8-98D4-4A1A-A147-B724339F86FE}" type="parTrans" cxnId="{BCD23479-6C9D-4C8E-A39A-5194B4C0AF32}">
      <dgm:prSet/>
      <dgm:spPr/>
      <dgm:t>
        <a:bodyPr/>
        <a:lstStyle/>
        <a:p>
          <a:endParaRPr lang="es-ES"/>
        </a:p>
      </dgm:t>
    </dgm:pt>
    <dgm:pt modelId="{75E9A456-B6C9-4FB1-8328-3C147B8B010B}" type="sibTrans" cxnId="{BCD23479-6C9D-4C8E-A39A-5194B4C0AF32}">
      <dgm:prSet/>
      <dgm:spPr/>
      <dgm:t>
        <a:bodyPr/>
        <a:lstStyle/>
        <a:p>
          <a:endParaRPr lang="es-ES"/>
        </a:p>
      </dgm:t>
    </dgm:pt>
    <dgm:pt modelId="{99FAFE22-9A19-4369-82F6-1FCD6361B10E}">
      <dgm:prSet phldrT="[Text]" custT="1">
        <dgm:style>
          <a:lnRef idx="1">
            <a:schemeClr val="accent2"/>
          </a:lnRef>
          <a:fillRef idx="2">
            <a:schemeClr val="accent2"/>
          </a:fillRef>
          <a:effectRef idx="1">
            <a:schemeClr val="accent2"/>
          </a:effectRef>
          <a:fontRef idx="minor">
            <a:schemeClr val="dk1"/>
          </a:fontRef>
        </dgm:style>
      </dgm:prSet>
      <dgm:spPr/>
      <dgm:t>
        <a:bodyPr/>
        <a:lstStyle/>
        <a:p>
          <a:pPr algn="just"/>
          <a:r>
            <a:rPr lang="en-US" sz="1600" dirty="0" smtClean="0">
              <a:solidFill>
                <a:srgbClr val="17375E"/>
              </a:solidFill>
            </a:rPr>
            <a:t>On 22th of December 2013, a change was made to Article 109 of the Social Security law. </a:t>
          </a:r>
          <a:r>
            <a:rPr lang="zh-CN" sz="1600" dirty="0" smtClean="0"/>
            <a:t>在</a:t>
          </a:r>
          <a:r>
            <a:rPr lang="en-US" sz="1600" dirty="0" smtClean="0"/>
            <a:t>2013</a:t>
          </a:r>
          <a:r>
            <a:rPr lang="zh-CN" sz="1600" dirty="0" smtClean="0"/>
            <a:t>年</a:t>
          </a:r>
          <a:r>
            <a:rPr lang="en-US" sz="1600" dirty="0" smtClean="0"/>
            <a:t>12</a:t>
          </a:r>
          <a:r>
            <a:rPr lang="zh-CN" sz="1600" dirty="0" smtClean="0"/>
            <a:t>月</a:t>
          </a:r>
          <a:r>
            <a:rPr lang="en-US" sz="1600" dirty="0" smtClean="0"/>
            <a:t>22</a:t>
          </a:r>
          <a:r>
            <a:rPr lang="zh-CN" sz="1600" dirty="0" smtClean="0"/>
            <a:t>日的一个变化是对社会保障法的</a:t>
          </a:r>
          <a:r>
            <a:rPr lang="en-US" sz="1600" dirty="0" smtClean="0"/>
            <a:t>109</a:t>
          </a:r>
          <a:r>
            <a:rPr lang="zh-CN" sz="1600" dirty="0" smtClean="0"/>
            <a:t>条款进行修改</a:t>
          </a:r>
          <a:endParaRPr lang="es-ES" sz="1600" dirty="0">
            <a:solidFill>
              <a:srgbClr val="17375E"/>
            </a:solidFill>
          </a:endParaRPr>
        </a:p>
      </dgm:t>
    </dgm:pt>
    <dgm:pt modelId="{8E3E5CA6-8F2D-43AE-BD71-7829A1A9FC60}" type="parTrans" cxnId="{090A9447-EADD-4DFC-8850-1291A8984A0D}">
      <dgm:prSet/>
      <dgm:spPr/>
      <dgm:t>
        <a:bodyPr/>
        <a:lstStyle/>
        <a:p>
          <a:endParaRPr lang="es-ES"/>
        </a:p>
      </dgm:t>
    </dgm:pt>
    <dgm:pt modelId="{05E5E82A-505D-4C33-98F7-13C2E0A3D9B8}" type="sibTrans" cxnId="{090A9447-EADD-4DFC-8850-1291A8984A0D}">
      <dgm:prSet/>
      <dgm:spPr/>
      <dgm:t>
        <a:bodyPr/>
        <a:lstStyle/>
        <a:p>
          <a:endParaRPr lang="es-ES"/>
        </a:p>
      </dgm:t>
    </dgm:pt>
    <dgm:pt modelId="{795C3FDD-B6DF-43F6-BB7E-92E10786318D}">
      <dgm:prSet custT="1"/>
      <dgm:spPr/>
      <dgm:t>
        <a:bodyPr/>
        <a:lstStyle/>
        <a:p>
          <a:r>
            <a:rPr lang="en-US" sz="1600" dirty="0" smtClean="0">
              <a:solidFill>
                <a:srgbClr val="17375E"/>
              </a:solidFill>
            </a:rPr>
            <a:t>This resulted in 10 of the 56 retributive concepts changed the basis on which they were calculated, however not all companies have implemented this correctly </a:t>
          </a:r>
          <a:r>
            <a:rPr lang="zh-CN" sz="1600" dirty="0" smtClean="0"/>
            <a:t>这导致在</a:t>
          </a:r>
          <a:r>
            <a:rPr lang="en-US" sz="1600" dirty="0" smtClean="0"/>
            <a:t>56</a:t>
          </a:r>
          <a:r>
            <a:rPr lang="zh-CN" sz="1600" dirty="0" smtClean="0"/>
            <a:t>个观念中的</a:t>
          </a:r>
          <a:r>
            <a:rPr lang="en-US" sz="1600" dirty="0" smtClean="0"/>
            <a:t>10</a:t>
          </a:r>
          <a:r>
            <a:rPr lang="zh-CN" sz="1600" dirty="0" smtClean="0"/>
            <a:t>个观念改变上他们计算的基础，但并不是所有的企业都正确地实现这一点</a:t>
          </a:r>
          <a:endParaRPr lang="es-ES" sz="1600" dirty="0">
            <a:solidFill>
              <a:srgbClr val="17375E"/>
            </a:solidFill>
          </a:endParaRPr>
        </a:p>
      </dgm:t>
    </dgm:pt>
    <dgm:pt modelId="{23D0515C-38FB-449E-A470-D8F6FFB40228}" type="parTrans" cxnId="{8A3A5CC0-FB9C-4EDF-9650-013AC87AB9EE}">
      <dgm:prSet/>
      <dgm:spPr/>
      <dgm:t>
        <a:bodyPr/>
        <a:lstStyle/>
        <a:p>
          <a:endParaRPr lang="es-ES"/>
        </a:p>
      </dgm:t>
    </dgm:pt>
    <dgm:pt modelId="{3728D873-6971-4973-99A0-DB49DD7ADFA9}" type="sibTrans" cxnId="{8A3A5CC0-FB9C-4EDF-9650-013AC87AB9EE}">
      <dgm:prSet/>
      <dgm:spPr/>
      <dgm:t>
        <a:bodyPr/>
        <a:lstStyle/>
        <a:p>
          <a:endParaRPr lang="es-ES"/>
        </a:p>
      </dgm:t>
    </dgm:pt>
    <dgm:pt modelId="{A823DC21-2B2F-4CEF-8078-C49192E33B26}" type="pres">
      <dgm:prSet presAssocID="{F8C9AE6C-2840-451C-B0E5-89D45F4EDA27}" presName="linear" presStyleCnt="0">
        <dgm:presLayoutVars>
          <dgm:dir/>
          <dgm:animLvl val="lvl"/>
          <dgm:resizeHandles val="exact"/>
        </dgm:presLayoutVars>
      </dgm:prSet>
      <dgm:spPr/>
      <dgm:t>
        <a:bodyPr/>
        <a:lstStyle/>
        <a:p>
          <a:endParaRPr lang="en-US"/>
        </a:p>
      </dgm:t>
    </dgm:pt>
    <dgm:pt modelId="{1D53F12F-51D6-401B-AC52-D7069C6D2CEA}" type="pres">
      <dgm:prSet presAssocID="{E099C211-9FA3-4FB9-8016-B50D2BF25736}" presName="parentLin" presStyleCnt="0"/>
      <dgm:spPr/>
    </dgm:pt>
    <dgm:pt modelId="{25336F0F-C0B0-4359-A024-34157601D405}" type="pres">
      <dgm:prSet presAssocID="{E099C211-9FA3-4FB9-8016-B50D2BF25736}" presName="parentLeftMargin" presStyleLbl="node1" presStyleIdx="0" presStyleCnt="1"/>
      <dgm:spPr/>
      <dgm:t>
        <a:bodyPr/>
        <a:lstStyle/>
        <a:p>
          <a:endParaRPr lang="en-US"/>
        </a:p>
      </dgm:t>
    </dgm:pt>
    <dgm:pt modelId="{786DC47C-60DC-4108-A405-44AF66C8BCCA}" type="pres">
      <dgm:prSet presAssocID="{E099C211-9FA3-4FB9-8016-B50D2BF25736}" presName="parentText" presStyleLbl="node1" presStyleIdx="0" presStyleCnt="1" custScaleY="176666" custLinFactNeighborY="-22490">
        <dgm:presLayoutVars>
          <dgm:chMax val="0"/>
          <dgm:bulletEnabled val="1"/>
        </dgm:presLayoutVars>
      </dgm:prSet>
      <dgm:spPr/>
      <dgm:t>
        <a:bodyPr/>
        <a:lstStyle/>
        <a:p>
          <a:endParaRPr lang="en-US"/>
        </a:p>
      </dgm:t>
    </dgm:pt>
    <dgm:pt modelId="{17DB0FBF-19ED-486B-873F-1D3AB70D9738}" type="pres">
      <dgm:prSet presAssocID="{E099C211-9FA3-4FB9-8016-B50D2BF25736}" presName="negativeSpace" presStyleCnt="0"/>
      <dgm:spPr/>
    </dgm:pt>
    <dgm:pt modelId="{B21C4182-6DAD-4659-A796-E1AED0DB21F3}" type="pres">
      <dgm:prSet presAssocID="{E099C211-9FA3-4FB9-8016-B50D2BF25736}" presName="childText" presStyleLbl="conFgAcc1" presStyleIdx="0" presStyleCnt="1" custLinFactNeighborX="-917" custLinFactNeighborY="-13786">
        <dgm:presLayoutVars>
          <dgm:bulletEnabled val="1"/>
        </dgm:presLayoutVars>
      </dgm:prSet>
      <dgm:spPr/>
      <dgm:t>
        <a:bodyPr/>
        <a:lstStyle/>
        <a:p>
          <a:endParaRPr lang="es-ES"/>
        </a:p>
      </dgm:t>
    </dgm:pt>
  </dgm:ptLst>
  <dgm:cxnLst>
    <dgm:cxn modelId="{83B6A680-64CF-4EB7-8899-FE3A3CC85311}" type="presOf" srcId="{E099C211-9FA3-4FB9-8016-B50D2BF25736}" destId="{786DC47C-60DC-4108-A405-44AF66C8BCCA}" srcOrd="1" destOrd="0" presId="urn:microsoft.com/office/officeart/2005/8/layout/list1"/>
    <dgm:cxn modelId="{426D9460-ED7B-4CB7-BE61-4878FC7F0104}" type="presOf" srcId="{99FAFE22-9A19-4369-82F6-1FCD6361B10E}" destId="{B21C4182-6DAD-4659-A796-E1AED0DB21F3}" srcOrd="0" destOrd="0" presId="urn:microsoft.com/office/officeart/2005/8/layout/list1"/>
    <dgm:cxn modelId="{9D41C697-30CA-456A-8CA4-240BDFBFAC15}" type="presOf" srcId="{E099C211-9FA3-4FB9-8016-B50D2BF25736}" destId="{25336F0F-C0B0-4359-A024-34157601D405}" srcOrd="0" destOrd="0" presId="urn:microsoft.com/office/officeart/2005/8/layout/list1"/>
    <dgm:cxn modelId="{AAC73EA3-7AAD-41B4-9F42-6FBB5C88CBBF}" type="presOf" srcId="{795C3FDD-B6DF-43F6-BB7E-92E10786318D}" destId="{B21C4182-6DAD-4659-A796-E1AED0DB21F3}" srcOrd="0" destOrd="1" presId="urn:microsoft.com/office/officeart/2005/8/layout/list1"/>
    <dgm:cxn modelId="{090A9447-EADD-4DFC-8850-1291A8984A0D}" srcId="{E099C211-9FA3-4FB9-8016-B50D2BF25736}" destId="{99FAFE22-9A19-4369-82F6-1FCD6361B10E}" srcOrd="0" destOrd="0" parTransId="{8E3E5CA6-8F2D-43AE-BD71-7829A1A9FC60}" sibTransId="{05E5E82A-505D-4C33-98F7-13C2E0A3D9B8}"/>
    <dgm:cxn modelId="{6F3C66ED-9F1E-4968-80AD-63520F68891C}" type="presOf" srcId="{F8C9AE6C-2840-451C-B0E5-89D45F4EDA27}" destId="{A823DC21-2B2F-4CEF-8078-C49192E33B26}" srcOrd="0" destOrd="0" presId="urn:microsoft.com/office/officeart/2005/8/layout/list1"/>
    <dgm:cxn modelId="{BCD23479-6C9D-4C8E-A39A-5194B4C0AF32}" srcId="{F8C9AE6C-2840-451C-B0E5-89D45F4EDA27}" destId="{E099C211-9FA3-4FB9-8016-B50D2BF25736}" srcOrd="0" destOrd="0" parTransId="{EC0358E8-98D4-4A1A-A147-B724339F86FE}" sibTransId="{75E9A456-B6C9-4FB1-8328-3C147B8B010B}"/>
    <dgm:cxn modelId="{8A3A5CC0-FB9C-4EDF-9650-013AC87AB9EE}" srcId="{E099C211-9FA3-4FB9-8016-B50D2BF25736}" destId="{795C3FDD-B6DF-43F6-BB7E-92E10786318D}" srcOrd="1" destOrd="0" parTransId="{23D0515C-38FB-449E-A470-D8F6FFB40228}" sibTransId="{3728D873-6971-4973-99A0-DB49DD7ADFA9}"/>
    <dgm:cxn modelId="{08B3CEF3-80DC-4A83-B4B2-04CF3667E3BA}" type="presParOf" srcId="{A823DC21-2B2F-4CEF-8078-C49192E33B26}" destId="{1D53F12F-51D6-401B-AC52-D7069C6D2CEA}" srcOrd="0" destOrd="0" presId="urn:microsoft.com/office/officeart/2005/8/layout/list1"/>
    <dgm:cxn modelId="{0376CD73-6E72-4304-AE35-0F3D8FDC0D33}" type="presParOf" srcId="{1D53F12F-51D6-401B-AC52-D7069C6D2CEA}" destId="{25336F0F-C0B0-4359-A024-34157601D405}" srcOrd="0" destOrd="0" presId="urn:microsoft.com/office/officeart/2005/8/layout/list1"/>
    <dgm:cxn modelId="{CE45CA95-0EC8-4A77-88A0-F2396C820723}" type="presParOf" srcId="{1D53F12F-51D6-401B-AC52-D7069C6D2CEA}" destId="{786DC47C-60DC-4108-A405-44AF66C8BCCA}" srcOrd="1" destOrd="0" presId="urn:microsoft.com/office/officeart/2005/8/layout/list1"/>
    <dgm:cxn modelId="{6EE8A908-8DC5-41BC-8068-EBE15F404C2B}" type="presParOf" srcId="{A823DC21-2B2F-4CEF-8078-C49192E33B26}" destId="{17DB0FBF-19ED-486B-873F-1D3AB70D9738}" srcOrd="1" destOrd="0" presId="urn:microsoft.com/office/officeart/2005/8/layout/list1"/>
    <dgm:cxn modelId="{E908D97B-A32D-4183-B73E-5ED8685DCF9D}" type="presParOf" srcId="{A823DC21-2B2F-4CEF-8078-C49192E33B26}" destId="{B21C4182-6DAD-4659-A796-E1AED0DB21F3}"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8A6328F-0F33-422F-AC21-4F04424BCC68}" type="doc">
      <dgm:prSet loTypeId="urn:microsoft.com/office/officeart/2005/8/layout/cycle4#2" loCatId="cycle" qsTypeId="urn:microsoft.com/office/officeart/2005/8/quickstyle/simple1#5" qsCatId="simple" csTypeId="urn:microsoft.com/office/officeart/2005/8/colors/accent4_2" csCatId="accent4" phldr="1"/>
      <dgm:spPr/>
      <dgm:t>
        <a:bodyPr/>
        <a:lstStyle/>
        <a:p>
          <a:endParaRPr lang="es-ES"/>
        </a:p>
      </dgm:t>
    </dgm:pt>
    <dgm:pt modelId="{4342BFC9-DE4C-4C77-9E63-4D92658256BC}">
      <dgm:prSet phldrT="[Text]">
        <dgm:style>
          <a:lnRef idx="3">
            <a:schemeClr val="lt1"/>
          </a:lnRef>
          <a:fillRef idx="1">
            <a:schemeClr val="accent2"/>
          </a:fillRef>
          <a:effectRef idx="1">
            <a:schemeClr val="accent2"/>
          </a:effectRef>
          <a:fontRef idx="minor">
            <a:schemeClr val="lt1"/>
          </a:fontRef>
        </dgm:style>
      </dgm:prSet>
      <dgm:spPr/>
      <dgm:t>
        <a:bodyPr/>
        <a:lstStyle/>
        <a:p>
          <a:r>
            <a:rPr lang="en-US" b="1" noProof="0" dirty="0" smtClean="0">
              <a:solidFill>
                <a:schemeClr val="bg1"/>
              </a:solidFill>
            </a:rPr>
            <a:t>Business </a:t>
          </a:r>
          <a:r>
            <a:rPr lang="en-US" b="1" noProof="0" dirty="0" smtClean="0">
              <a:solidFill>
                <a:schemeClr val="bg1"/>
              </a:solidFill>
            </a:rPr>
            <a:t>rules </a:t>
          </a:r>
          <a:r>
            <a:rPr lang="zh-CN" dirty="0" smtClean="0"/>
            <a:t>商业规则</a:t>
          </a:r>
          <a:endParaRPr lang="en-US" b="1" noProof="0" dirty="0">
            <a:solidFill>
              <a:schemeClr val="bg1"/>
            </a:solidFill>
          </a:endParaRPr>
        </a:p>
      </dgm:t>
    </dgm:pt>
    <dgm:pt modelId="{AD68D852-5387-4DB7-9A4E-BC1A5AE0DCA5}" type="parTrans" cxnId="{44B47516-DAFD-4579-848F-CDA8FBAC46DC}">
      <dgm:prSet/>
      <dgm:spPr/>
      <dgm:t>
        <a:bodyPr/>
        <a:lstStyle/>
        <a:p>
          <a:endParaRPr lang="es-ES">
            <a:solidFill>
              <a:schemeClr val="tx1"/>
            </a:solidFill>
          </a:endParaRPr>
        </a:p>
      </dgm:t>
    </dgm:pt>
    <dgm:pt modelId="{89D431B6-FA1B-4B33-8FF3-7B69346C6B2E}" type="sibTrans" cxnId="{44B47516-DAFD-4579-848F-CDA8FBAC46DC}">
      <dgm:prSet/>
      <dgm:spPr/>
      <dgm:t>
        <a:bodyPr/>
        <a:lstStyle/>
        <a:p>
          <a:endParaRPr lang="es-ES">
            <a:solidFill>
              <a:schemeClr val="tx1"/>
            </a:solidFill>
          </a:endParaRPr>
        </a:p>
      </dgm:t>
    </dgm:pt>
    <dgm:pt modelId="{44023B00-49ED-4AD9-A840-56ECC4527382}">
      <dgm:prSet phldrT="[Text]">
        <dgm:style>
          <a:lnRef idx="3">
            <a:schemeClr val="lt1"/>
          </a:lnRef>
          <a:fillRef idx="1">
            <a:schemeClr val="accent2"/>
          </a:fillRef>
          <a:effectRef idx="1">
            <a:schemeClr val="accent2"/>
          </a:effectRef>
          <a:fontRef idx="minor">
            <a:schemeClr val="lt1"/>
          </a:fontRef>
        </dgm:style>
      </dgm:prSet>
      <dgm:spPr/>
      <dgm:t>
        <a:bodyPr/>
        <a:lstStyle/>
        <a:p>
          <a:r>
            <a:rPr lang="en-US" b="1" noProof="0" dirty="0" smtClean="0">
              <a:solidFill>
                <a:schemeClr val="bg1"/>
              </a:solidFill>
            </a:rPr>
            <a:t>Networking </a:t>
          </a:r>
          <a:r>
            <a:rPr lang="en-US" b="1" noProof="0" dirty="0" smtClean="0">
              <a:solidFill>
                <a:schemeClr val="bg1"/>
              </a:solidFill>
            </a:rPr>
            <a:t>analysis </a:t>
          </a:r>
          <a:r>
            <a:rPr lang="zh-CN" dirty="0" smtClean="0"/>
            <a:t>网络分析</a:t>
          </a:r>
          <a:endParaRPr lang="en-US" b="1" noProof="0" dirty="0">
            <a:solidFill>
              <a:schemeClr val="bg1"/>
            </a:solidFill>
          </a:endParaRPr>
        </a:p>
      </dgm:t>
    </dgm:pt>
    <dgm:pt modelId="{916E1941-DC58-40B4-B770-DE67889B8054}" type="parTrans" cxnId="{59B9926E-B482-470D-8E7F-1FD22BEE2FE6}">
      <dgm:prSet/>
      <dgm:spPr/>
      <dgm:t>
        <a:bodyPr/>
        <a:lstStyle/>
        <a:p>
          <a:endParaRPr lang="es-ES">
            <a:solidFill>
              <a:schemeClr val="tx1"/>
            </a:solidFill>
          </a:endParaRPr>
        </a:p>
      </dgm:t>
    </dgm:pt>
    <dgm:pt modelId="{F60DC6B9-4D6A-4503-82F3-930B46742B83}" type="sibTrans" cxnId="{59B9926E-B482-470D-8E7F-1FD22BEE2FE6}">
      <dgm:prSet/>
      <dgm:spPr/>
      <dgm:t>
        <a:bodyPr/>
        <a:lstStyle/>
        <a:p>
          <a:endParaRPr lang="es-ES">
            <a:solidFill>
              <a:schemeClr val="tx1"/>
            </a:solidFill>
          </a:endParaRPr>
        </a:p>
      </dgm:t>
    </dgm:pt>
    <dgm:pt modelId="{E2EAABC2-C6F2-4458-9432-8FFCAF35C71F}">
      <dgm:prSet phldrT="[Text]">
        <dgm:style>
          <a:lnRef idx="3">
            <a:schemeClr val="lt1"/>
          </a:lnRef>
          <a:fillRef idx="1">
            <a:schemeClr val="accent2"/>
          </a:fillRef>
          <a:effectRef idx="1">
            <a:schemeClr val="accent2"/>
          </a:effectRef>
          <a:fontRef idx="minor">
            <a:schemeClr val="lt1"/>
          </a:fontRef>
        </dgm:style>
      </dgm:prSet>
      <dgm:spPr/>
      <dgm:t>
        <a:bodyPr/>
        <a:lstStyle/>
        <a:p>
          <a:r>
            <a:rPr lang="en-US" b="1" noProof="0" dirty="0" smtClean="0">
              <a:solidFill>
                <a:schemeClr val="bg1"/>
              </a:solidFill>
            </a:rPr>
            <a:t>Predictive </a:t>
          </a:r>
          <a:r>
            <a:rPr lang="en-US" b="1" noProof="0" dirty="0" smtClean="0">
              <a:solidFill>
                <a:schemeClr val="bg1"/>
              </a:solidFill>
            </a:rPr>
            <a:t>models </a:t>
          </a:r>
          <a:r>
            <a:rPr lang="zh-CN" dirty="0" smtClean="0"/>
            <a:t>预测模型</a:t>
          </a:r>
          <a:endParaRPr lang="en-US" b="1" noProof="0" dirty="0">
            <a:solidFill>
              <a:schemeClr val="bg1"/>
            </a:solidFill>
          </a:endParaRPr>
        </a:p>
      </dgm:t>
    </dgm:pt>
    <dgm:pt modelId="{6D07A98B-4662-4AA2-A32B-284DC94B0BC1}" type="parTrans" cxnId="{BE3B5112-6536-4EBB-BB12-DF5CC41B56BB}">
      <dgm:prSet/>
      <dgm:spPr/>
      <dgm:t>
        <a:bodyPr/>
        <a:lstStyle/>
        <a:p>
          <a:endParaRPr lang="es-ES">
            <a:solidFill>
              <a:schemeClr val="tx1"/>
            </a:solidFill>
          </a:endParaRPr>
        </a:p>
      </dgm:t>
    </dgm:pt>
    <dgm:pt modelId="{D9E93CF7-9683-4740-B8B3-718ED5AD0CAD}" type="sibTrans" cxnId="{BE3B5112-6536-4EBB-BB12-DF5CC41B56BB}">
      <dgm:prSet/>
      <dgm:spPr/>
      <dgm:t>
        <a:bodyPr/>
        <a:lstStyle/>
        <a:p>
          <a:endParaRPr lang="es-ES">
            <a:solidFill>
              <a:schemeClr val="tx1"/>
            </a:solidFill>
          </a:endParaRPr>
        </a:p>
      </dgm:t>
    </dgm:pt>
    <dgm:pt modelId="{8987F7C1-D16E-4A9A-AFC9-4E8DEA98DFF8}">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20000"/>
            <a:lumOff val="80000"/>
          </a:schemeClr>
        </a:solidFill>
      </dgm:spPr>
      <dgm:t>
        <a:bodyPr anchor="ctr"/>
        <a:lstStyle/>
        <a:p>
          <a:pPr marL="0" indent="0">
            <a:tabLst/>
          </a:pPr>
          <a:r>
            <a:rPr lang="en-US" sz="1200" noProof="0" dirty="0" smtClean="0"/>
            <a:t>Developing predictive models (logistic regressions) to identify profiles and behavioral patters of fraudulent </a:t>
          </a:r>
          <a:r>
            <a:rPr lang="en-US" sz="1200" noProof="0" dirty="0" smtClean="0"/>
            <a:t>behavior </a:t>
          </a:r>
          <a:r>
            <a:rPr lang="zh-CN" sz="1200" dirty="0" smtClean="0"/>
            <a:t>发展预测模型（回归）来检测诈骗行为的个人简历和行为模式</a:t>
          </a:r>
          <a:endParaRPr lang="en-US" sz="1200" i="0" noProof="0" dirty="0">
            <a:solidFill>
              <a:schemeClr val="tx1"/>
            </a:solidFill>
          </a:endParaRPr>
        </a:p>
      </dgm:t>
    </dgm:pt>
    <dgm:pt modelId="{F5C0E9A6-F85F-4980-8425-C1EB3BA69D69}" type="parTrans" cxnId="{0C3D857C-0C54-47B4-B5D7-211F3C881D82}">
      <dgm:prSet/>
      <dgm:spPr/>
      <dgm:t>
        <a:bodyPr/>
        <a:lstStyle/>
        <a:p>
          <a:endParaRPr lang="es-ES">
            <a:solidFill>
              <a:schemeClr val="tx1"/>
            </a:solidFill>
          </a:endParaRPr>
        </a:p>
      </dgm:t>
    </dgm:pt>
    <dgm:pt modelId="{44F763AA-65BD-4C3B-B9FD-88C7495CF55E}" type="sibTrans" cxnId="{0C3D857C-0C54-47B4-B5D7-211F3C881D82}">
      <dgm:prSet/>
      <dgm:spPr/>
      <dgm:t>
        <a:bodyPr/>
        <a:lstStyle/>
        <a:p>
          <a:endParaRPr lang="es-ES">
            <a:solidFill>
              <a:schemeClr val="tx1"/>
            </a:solidFill>
          </a:endParaRPr>
        </a:p>
      </dgm:t>
    </dgm:pt>
    <dgm:pt modelId="{AE840A31-B72E-4DE0-9219-E83712E8371B}">
      <dgm:prSet phldrT="[Text]">
        <dgm:style>
          <a:lnRef idx="3">
            <a:schemeClr val="lt1"/>
          </a:lnRef>
          <a:fillRef idx="1">
            <a:schemeClr val="accent2"/>
          </a:fillRef>
          <a:effectRef idx="1">
            <a:schemeClr val="accent2"/>
          </a:effectRef>
          <a:fontRef idx="minor">
            <a:schemeClr val="lt1"/>
          </a:fontRef>
        </dgm:style>
      </dgm:prSet>
      <dgm:spPr/>
      <dgm:t>
        <a:bodyPr/>
        <a:lstStyle/>
        <a:p>
          <a:r>
            <a:rPr lang="en-US" b="1" noProof="0" dirty="0" smtClean="0">
              <a:solidFill>
                <a:schemeClr val="bg1"/>
              </a:solidFill>
            </a:rPr>
            <a:t>Advanced </a:t>
          </a:r>
          <a:r>
            <a:rPr lang="en-US" b="1" noProof="0" dirty="0" smtClean="0">
              <a:solidFill>
                <a:schemeClr val="bg1"/>
              </a:solidFill>
            </a:rPr>
            <a:t>indicators </a:t>
          </a:r>
          <a:r>
            <a:rPr lang="zh-CN" dirty="0" smtClean="0"/>
            <a:t>高级指标</a:t>
          </a:r>
          <a:endParaRPr lang="en-US" b="1" noProof="0" dirty="0">
            <a:solidFill>
              <a:schemeClr val="bg1"/>
            </a:solidFill>
          </a:endParaRPr>
        </a:p>
      </dgm:t>
    </dgm:pt>
    <dgm:pt modelId="{B933DC24-D313-453B-A187-B025461DE0A1}" type="parTrans" cxnId="{9B400CF2-A4D3-414D-9504-C05528171C19}">
      <dgm:prSet/>
      <dgm:spPr/>
      <dgm:t>
        <a:bodyPr/>
        <a:lstStyle/>
        <a:p>
          <a:endParaRPr lang="es-ES">
            <a:solidFill>
              <a:schemeClr val="tx1"/>
            </a:solidFill>
          </a:endParaRPr>
        </a:p>
      </dgm:t>
    </dgm:pt>
    <dgm:pt modelId="{9AB6C2E2-B782-4A99-859B-1FA8252BD63D}" type="sibTrans" cxnId="{9B400CF2-A4D3-414D-9504-C05528171C19}">
      <dgm:prSet/>
      <dgm:spPr/>
      <dgm:t>
        <a:bodyPr/>
        <a:lstStyle/>
        <a:p>
          <a:endParaRPr lang="es-ES">
            <a:solidFill>
              <a:schemeClr val="tx1"/>
            </a:solidFill>
          </a:endParaRPr>
        </a:p>
      </dgm:t>
    </dgm:pt>
    <dgm:pt modelId="{BDB5E699-038E-432F-899B-0D1340440905}">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20000"/>
            <a:lumOff val="80000"/>
          </a:schemeClr>
        </a:solidFill>
      </dgm:spPr>
      <dgm:t>
        <a:bodyPr anchor="ctr"/>
        <a:lstStyle/>
        <a:p>
          <a:r>
            <a:rPr lang="en-US" sz="1200" i="0" noProof="0" dirty="0" smtClean="0">
              <a:solidFill>
                <a:schemeClr val="tx1"/>
              </a:solidFill>
            </a:rPr>
            <a:t>Occupational and sociodemographic analysis of workers to estimate the potential risk in a fraudulent </a:t>
          </a:r>
          <a:r>
            <a:rPr lang="en-US" sz="1200" i="0" noProof="0" dirty="0" smtClean="0">
              <a:solidFill>
                <a:schemeClr val="tx1"/>
              </a:solidFill>
            </a:rPr>
            <a:t>situation  </a:t>
          </a:r>
          <a:r>
            <a:rPr lang="zh-CN" sz="1200" dirty="0" smtClean="0"/>
            <a:t>在诈骗中估计潜在风险，对员工职业的和人口社会学的分析</a:t>
          </a:r>
          <a:endParaRPr lang="en-US" sz="1200" i="0" noProof="0" dirty="0">
            <a:solidFill>
              <a:schemeClr val="tx1"/>
            </a:solidFill>
          </a:endParaRPr>
        </a:p>
      </dgm:t>
    </dgm:pt>
    <dgm:pt modelId="{3494F8FA-9706-46AD-AAA7-10F72468862A}" type="parTrans" cxnId="{334B4178-3D4B-4D35-9339-AA22B52FF9D6}">
      <dgm:prSet/>
      <dgm:spPr/>
      <dgm:t>
        <a:bodyPr/>
        <a:lstStyle/>
        <a:p>
          <a:endParaRPr lang="es-ES">
            <a:solidFill>
              <a:schemeClr val="tx1"/>
            </a:solidFill>
          </a:endParaRPr>
        </a:p>
      </dgm:t>
    </dgm:pt>
    <dgm:pt modelId="{68562659-E61D-445B-B36B-DB405732CCEB}" type="sibTrans" cxnId="{334B4178-3D4B-4D35-9339-AA22B52FF9D6}">
      <dgm:prSet/>
      <dgm:spPr/>
      <dgm:t>
        <a:bodyPr/>
        <a:lstStyle/>
        <a:p>
          <a:endParaRPr lang="es-ES">
            <a:solidFill>
              <a:schemeClr val="tx1"/>
            </a:solidFill>
          </a:endParaRPr>
        </a:p>
      </dgm:t>
    </dgm:pt>
    <dgm:pt modelId="{859DDAF1-DA01-4AFF-8D09-3CAC43AACB7C}">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20000"/>
            <a:lumOff val="80000"/>
          </a:schemeClr>
        </a:solidFill>
      </dgm:spPr>
      <dgm:t>
        <a:bodyPr anchor="ctr"/>
        <a:lstStyle/>
        <a:p>
          <a:r>
            <a:rPr lang="en-US" sz="1200" noProof="0" dirty="0" smtClean="0">
              <a:solidFill>
                <a:schemeClr val="tx1"/>
              </a:solidFill>
            </a:rPr>
            <a:t>Pairing companies with fake businesses identified in the </a:t>
          </a:r>
          <a:r>
            <a:rPr lang="en-US" sz="1200" noProof="0" dirty="0" smtClean="0">
              <a:solidFill>
                <a:schemeClr val="tx1"/>
              </a:solidFill>
            </a:rPr>
            <a:t>past </a:t>
          </a:r>
          <a:r>
            <a:rPr lang="zh-CN" sz="1200" dirty="0" smtClean="0"/>
            <a:t>在过去的确定用假的业务配对公司</a:t>
          </a:r>
          <a:endParaRPr lang="en-US" sz="1200" noProof="0" dirty="0">
            <a:solidFill>
              <a:schemeClr val="tx1"/>
            </a:solidFill>
          </a:endParaRPr>
        </a:p>
      </dgm:t>
    </dgm:pt>
    <dgm:pt modelId="{E192F6FE-41AA-45EB-8EF0-CB8F1B48B9D2}" type="sibTrans" cxnId="{18DE9D07-94E2-4F09-9743-8886C83F2F25}">
      <dgm:prSet/>
      <dgm:spPr/>
      <dgm:t>
        <a:bodyPr/>
        <a:lstStyle/>
        <a:p>
          <a:endParaRPr lang="es-ES">
            <a:solidFill>
              <a:schemeClr val="tx1"/>
            </a:solidFill>
          </a:endParaRPr>
        </a:p>
      </dgm:t>
    </dgm:pt>
    <dgm:pt modelId="{83388A4C-6F21-4F07-B699-62EE3B1C4C20}" type="parTrans" cxnId="{18DE9D07-94E2-4F09-9743-8886C83F2F25}">
      <dgm:prSet/>
      <dgm:spPr/>
      <dgm:t>
        <a:bodyPr/>
        <a:lstStyle/>
        <a:p>
          <a:endParaRPr lang="es-ES">
            <a:solidFill>
              <a:schemeClr val="tx1"/>
            </a:solidFill>
          </a:endParaRPr>
        </a:p>
      </dgm:t>
    </dgm:pt>
    <dgm:pt modelId="{F559B8F4-05FB-4BEA-BF82-66146E5885CC}">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20000"/>
            <a:lumOff val="80000"/>
          </a:schemeClr>
        </a:solidFill>
      </dgm:spPr>
      <dgm:t>
        <a:bodyPr anchor="ctr"/>
        <a:lstStyle/>
        <a:p>
          <a:endParaRPr lang="en-US" sz="1200" noProof="0" dirty="0">
            <a:solidFill>
              <a:schemeClr val="tx1"/>
            </a:solidFill>
          </a:endParaRPr>
        </a:p>
      </dgm:t>
    </dgm:pt>
    <dgm:pt modelId="{BAD40845-46AA-4055-9787-DED786F637AD}" type="parTrans" cxnId="{A5B7AB71-9C91-414E-9CEE-0A36F3353470}">
      <dgm:prSet/>
      <dgm:spPr/>
      <dgm:t>
        <a:bodyPr/>
        <a:lstStyle/>
        <a:p>
          <a:endParaRPr lang="fr-FR"/>
        </a:p>
      </dgm:t>
    </dgm:pt>
    <dgm:pt modelId="{B74703A8-A569-425A-A7BE-1DBE387378E5}" type="sibTrans" cxnId="{A5B7AB71-9C91-414E-9CEE-0A36F3353470}">
      <dgm:prSet/>
      <dgm:spPr/>
      <dgm:t>
        <a:bodyPr/>
        <a:lstStyle/>
        <a:p>
          <a:endParaRPr lang="fr-FR"/>
        </a:p>
      </dgm:t>
    </dgm:pt>
    <dgm:pt modelId="{8099D809-2732-46A1-AD6E-BBCA654CA041}">
      <dgm:prSet phldrT="[Text]" custT="1">
        <dgm:style>
          <a:lnRef idx="2">
            <a:schemeClr val="accent2">
              <a:shade val="50000"/>
            </a:schemeClr>
          </a:lnRef>
          <a:fillRef idx="1">
            <a:schemeClr val="accent2"/>
          </a:fillRef>
          <a:effectRef idx="0">
            <a:schemeClr val="accent2"/>
          </a:effectRef>
          <a:fontRef idx="minor">
            <a:schemeClr val="lt1"/>
          </a:fontRef>
        </dgm:style>
      </dgm:prSet>
      <dgm:spPr>
        <a:solidFill>
          <a:schemeClr val="accent2">
            <a:lumMod val="20000"/>
            <a:lumOff val="80000"/>
          </a:schemeClr>
        </a:solidFill>
      </dgm:spPr>
      <dgm:t>
        <a:bodyPr anchor="ctr"/>
        <a:lstStyle/>
        <a:p>
          <a:r>
            <a:rPr lang="en-US" sz="1200" noProof="0" dirty="0" smtClean="0">
              <a:solidFill>
                <a:schemeClr val="tx1"/>
              </a:solidFill>
            </a:rPr>
            <a:t>Business rules and behavioral </a:t>
          </a:r>
          <a:r>
            <a:rPr lang="en-US" sz="1200" noProof="0" dirty="0" smtClean="0">
              <a:solidFill>
                <a:schemeClr val="tx1"/>
              </a:solidFill>
            </a:rPr>
            <a:t>patterns </a:t>
          </a:r>
          <a:r>
            <a:rPr lang="zh-CN" sz="1200" dirty="0" smtClean="0"/>
            <a:t>商业规则和行动模式</a:t>
          </a:r>
          <a:endParaRPr lang="en-US" sz="1200" noProof="0" dirty="0">
            <a:solidFill>
              <a:schemeClr val="tx1"/>
            </a:solidFill>
          </a:endParaRPr>
        </a:p>
      </dgm:t>
    </dgm:pt>
    <dgm:pt modelId="{39F43FFF-9CFD-4CBE-85E1-9A6BA9B674DF}" type="sibTrans" cxnId="{F9D89500-00AA-4A70-835C-FA87B12BBFA6}">
      <dgm:prSet/>
      <dgm:spPr/>
      <dgm:t>
        <a:bodyPr/>
        <a:lstStyle/>
        <a:p>
          <a:endParaRPr lang="es-ES">
            <a:solidFill>
              <a:schemeClr val="tx1"/>
            </a:solidFill>
          </a:endParaRPr>
        </a:p>
      </dgm:t>
    </dgm:pt>
    <dgm:pt modelId="{24B2B8C4-C574-4DD1-A2C1-65E2B96FE0E4}" type="parTrans" cxnId="{F9D89500-00AA-4A70-835C-FA87B12BBFA6}">
      <dgm:prSet/>
      <dgm:spPr/>
      <dgm:t>
        <a:bodyPr/>
        <a:lstStyle/>
        <a:p>
          <a:endParaRPr lang="es-ES">
            <a:solidFill>
              <a:schemeClr val="tx1"/>
            </a:solidFill>
          </a:endParaRPr>
        </a:p>
      </dgm:t>
    </dgm:pt>
    <dgm:pt modelId="{31FC8FDE-A604-4707-9667-832053C773E0}" type="pres">
      <dgm:prSet presAssocID="{E8A6328F-0F33-422F-AC21-4F04424BCC68}" presName="cycleMatrixDiagram" presStyleCnt="0">
        <dgm:presLayoutVars>
          <dgm:chMax val="1"/>
          <dgm:dir/>
          <dgm:animLvl val="lvl"/>
          <dgm:resizeHandles val="exact"/>
        </dgm:presLayoutVars>
      </dgm:prSet>
      <dgm:spPr/>
      <dgm:t>
        <a:bodyPr/>
        <a:lstStyle/>
        <a:p>
          <a:endParaRPr lang="es-ES"/>
        </a:p>
      </dgm:t>
    </dgm:pt>
    <dgm:pt modelId="{994B1CD8-6DA9-491F-868B-4547FA4FC537}" type="pres">
      <dgm:prSet presAssocID="{E8A6328F-0F33-422F-AC21-4F04424BCC68}" presName="children" presStyleCnt="0"/>
      <dgm:spPr/>
    </dgm:pt>
    <dgm:pt modelId="{FCA06443-EC61-450F-818B-5FB891508BFD}" type="pres">
      <dgm:prSet presAssocID="{E8A6328F-0F33-422F-AC21-4F04424BCC68}" presName="child1group" presStyleCnt="0"/>
      <dgm:spPr/>
    </dgm:pt>
    <dgm:pt modelId="{2A2CB4BB-D3A5-4B40-9938-8C7338B2EDEB}" type="pres">
      <dgm:prSet presAssocID="{E8A6328F-0F33-422F-AC21-4F04424BCC68}" presName="child1" presStyleLbl="bgAcc1" presStyleIdx="0" presStyleCnt="4" custScaleX="188326" custLinFactNeighborX="-23961"/>
      <dgm:spPr/>
      <dgm:t>
        <a:bodyPr/>
        <a:lstStyle/>
        <a:p>
          <a:endParaRPr lang="es-ES"/>
        </a:p>
      </dgm:t>
    </dgm:pt>
    <dgm:pt modelId="{1EF5012F-FE29-4240-BCE5-F318A80C9319}" type="pres">
      <dgm:prSet presAssocID="{E8A6328F-0F33-422F-AC21-4F04424BCC68}" presName="child1Text" presStyleLbl="bgAcc1" presStyleIdx="0" presStyleCnt="4">
        <dgm:presLayoutVars>
          <dgm:bulletEnabled val="1"/>
        </dgm:presLayoutVars>
      </dgm:prSet>
      <dgm:spPr/>
      <dgm:t>
        <a:bodyPr/>
        <a:lstStyle/>
        <a:p>
          <a:endParaRPr lang="es-ES"/>
        </a:p>
      </dgm:t>
    </dgm:pt>
    <dgm:pt modelId="{F62B4035-7308-4EFF-AF29-66D552FDCAD0}" type="pres">
      <dgm:prSet presAssocID="{E8A6328F-0F33-422F-AC21-4F04424BCC68}" presName="child2group" presStyleCnt="0"/>
      <dgm:spPr/>
    </dgm:pt>
    <dgm:pt modelId="{136990B0-E263-4BC8-BAEB-F26CECDF3B73}" type="pres">
      <dgm:prSet presAssocID="{E8A6328F-0F33-422F-AC21-4F04424BCC68}" presName="child2" presStyleLbl="bgAcc1" presStyleIdx="1" presStyleCnt="4" custScaleX="195909" custLinFactNeighborX="30494"/>
      <dgm:spPr/>
      <dgm:t>
        <a:bodyPr/>
        <a:lstStyle/>
        <a:p>
          <a:endParaRPr lang="es-ES"/>
        </a:p>
      </dgm:t>
    </dgm:pt>
    <dgm:pt modelId="{9D2089C0-C496-4D00-9549-852F8A67678F}" type="pres">
      <dgm:prSet presAssocID="{E8A6328F-0F33-422F-AC21-4F04424BCC68}" presName="child2Text" presStyleLbl="bgAcc1" presStyleIdx="1" presStyleCnt="4">
        <dgm:presLayoutVars>
          <dgm:bulletEnabled val="1"/>
        </dgm:presLayoutVars>
      </dgm:prSet>
      <dgm:spPr/>
      <dgm:t>
        <a:bodyPr/>
        <a:lstStyle/>
        <a:p>
          <a:endParaRPr lang="es-ES"/>
        </a:p>
      </dgm:t>
    </dgm:pt>
    <dgm:pt modelId="{9AC0A99D-54AC-44BA-A64F-66369BD5225A}" type="pres">
      <dgm:prSet presAssocID="{E8A6328F-0F33-422F-AC21-4F04424BCC68}" presName="child3group" presStyleCnt="0"/>
      <dgm:spPr/>
    </dgm:pt>
    <dgm:pt modelId="{D60D27F6-BEA5-4721-A21C-B830B5C8B1B7}" type="pres">
      <dgm:prSet presAssocID="{E8A6328F-0F33-422F-AC21-4F04424BCC68}" presName="child3" presStyleLbl="bgAcc1" presStyleIdx="2" presStyleCnt="4" custScaleX="195909" custScaleY="118186" custLinFactNeighborX="30494" custLinFactNeighborY="-10777"/>
      <dgm:spPr/>
      <dgm:t>
        <a:bodyPr/>
        <a:lstStyle/>
        <a:p>
          <a:endParaRPr lang="es-ES"/>
        </a:p>
      </dgm:t>
    </dgm:pt>
    <dgm:pt modelId="{BB674437-9C2E-4F02-AEC6-198DEA0539E1}" type="pres">
      <dgm:prSet presAssocID="{E8A6328F-0F33-422F-AC21-4F04424BCC68}" presName="child3Text" presStyleLbl="bgAcc1" presStyleIdx="2" presStyleCnt="4">
        <dgm:presLayoutVars>
          <dgm:bulletEnabled val="1"/>
        </dgm:presLayoutVars>
      </dgm:prSet>
      <dgm:spPr/>
      <dgm:t>
        <a:bodyPr/>
        <a:lstStyle/>
        <a:p>
          <a:endParaRPr lang="es-ES"/>
        </a:p>
      </dgm:t>
    </dgm:pt>
    <dgm:pt modelId="{A34B7541-5DB2-4920-B3D1-C6014DFB53D7}" type="pres">
      <dgm:prSet presAssocID="{E8A6328F-0F33-422F-AC21-4F04424BCC68}" presName="child4group" presStyleCnt="0"/>
      <dgm:spPr/>
    </dgm:pt>
    <dgm:pt modelId="{1123D10F-A8F5-4AAC-8D56-8EFD069EC422}" type="pres">
      <dgm:prSet presAssocID="{E8A6328F-0F33-422F-AC21-4F04424BCC68}" presName="child4" presStyleLbl="bgAcc1" presStyleIdx="3" presStyleCnt="4" custScaleX="185827" custScaleY="119778" custLinFactNeighborX="-23961" custLinFactNeighborY="-11255"/>
      <dgm:spPr/>
      <dgm:t>
        <a:bodyPr/>
        <a:lstStyle/>
        <a:p>
          <a:endParaRPr lang="es-ES"/>
        </a:p>
      </dgm:t>
    </dgm:pt>
    <dgm:pt modelId="{571D90F4-EE85-48A5-8B8D-364B7279832D}" type="pres">
      <dgm:prSet presAssocID="{E8A6328F-0F33-422F-AC21-4F04424BCC68}" presName="child4Text" presStyleLbl="bgAcc1" presStyleIdx="3" presStyleCnt="4">
        <dgm:presLayoutVars>
          <dgm:bulletEnabled val="1"/>
        </dgm:presLayoutVars>
      </dgm:prSet>
      <dgm:spPr/>
      <dgm:t>
        <a:bodyPr/>
        <a:lstStyle/>
        <a:p>
          <a:endParaRPr lang="es-ES"/>
        </a:p>
      </dgm:t>
    </dgm:pt>
    <dgm:pt modelId="{4F50D1BB-60B3-4CA0-B445-CD2EFB52E5A4}" type="pres">
      <dgm:prSet presAssocID="{E8A6328F-0F33-422F-AC21-4F04424BCC68}" presName="childPlaceholder" presStyleCnt="0"/>
      <dgm:spPr/>
    </dgm:pt>
    <dgm:pt modelId="{AFC9CE6F-9852-4152-BE54-C9FA32AB3768}" type="pres">
      <dgm:prSet presAssocID="{E8A6328F-0F33-422F-AC21-4F04424BCC68}" presName="circle" presStyleCnt="0"/>
      <dgm:spPr/>
    </dgm:pt>
    <dgm:pt modelId="{2D2DE741-3E84-49CF-A74E-86D216D37C39}" type="pres">
      <dgm:prSet presAssocID="{E8A6328F-0F33-422F-AC21-4F04424BCC68}" presName="quadrant1" presStyleLbl="node1" presStyleIdx="0" presStyleCnt="4">
        <dgm:presLayoutVars>
          <dgm:chMax val="1"/>
          <dgm:bulletEnabled val="1"/>
        </dgm:presLayoutVars>
      </dgm:prSet>
      <dgm:spPr/>
      <dgm:t>
        <a:bodyPr/>
        <a:lstStyle/>
        <a:p>
          <a:endParaRPr lang="es-ES"/>
        </a:p>
      </dgm:t>
    </dgm:pt>
    <dgm:pt modelId="{3219FEF4-57C6-4932-AD62-070E921451A0}" type="pres">
      <dgm:prSet presAssocID="{E8A6328F-0F33-422F-AC21-4F04424BCC68}" presName="quadrant2" presStyleLbl="node1" presStyleIdx="1" presStyleCnt="4">
        <dgm:presLayoutVars>
          <dgm:chMax val="1"/>
          <dgm:bulletEnabled val="1"/>
        </dgm:presLayoutVars>
      </dgm:prSet>
      <dgm:spPr/>
      <dgm:t>
        <a:bodyPr/>
        <a:lstStyle/>
        <a:p>
          <a:endParaRPr lang="es-ES"/>
        </a:p>
      </dgm:t>
    </dgm:pt>
    <dgm:pt modelId="{4EB25AE1-DEC7-4922-8CBE-AEA15998FE86}" type="pres">
      <dgm:prSet presAssocID="{E8A6328F-0F33-422F-AC21-4F04424BCC68}" presName="quadrant3" presStyleLbl="node1" presStyleIdx="2" presStyleCnt="4">
        <dgm:presLayoutVars>
          <dgm:chMax val="1"/>
          <dgm:bulletEnabled val="1"/>
        </dgm:presLayoutVars>
      </dgm:prSet>
      <dgm:spPr/>
      <dgm:t>
        <a:bodyPr/>
        <a:lstStyle/>
        <a:p>
          <a:endParaRPr lang="es-ES"/>
        </a:p>
      </dgm:t>
    </dgm:pt>
    <dgm:pt modelId="{0FCB9D0A-13E0-4DF6-A189-DB2DF25C21C6}" type="pres">
      <dgm:prSet presAssocID="{E8A6328F-0F33-422F-AC21-4F04424BCC68}" presName="quadrant4" presStyleLbl="node1" presStyleIdx="3" presStyleCnt="4">
        <dgm:presLayoutVars>
          <dgm:chMax val="1"/>
          <dgm:bulletEnabled val="1"/>
        </dgm:presLayoutVars>
      </dgm:prSet>
      <dgm:spPr/>
      <dgm:t>
        <a:bodyPr/>
        <a:lstStyle/>
        <a:p>
          <a:endParaRPr lang="es-ES"/>
        </a:p>
      </dgm:t>
    </dgm:pt>
    <dgm:pt modelId="{72B1548B-1DCA-41FB-8029-CCC7AFFD11C3}" type="pres">
      <dgm:prSet presAssocID="{E8A6328F-0F33-422F-AC21-4F04424BCC68}" presName="quadrantPlaceholder" presStyleCnt="0"/>
      <dgm:spPr/>
    </dgm:pt>
    <dgm:pt modelId="{8562DB9D-A1B3-45DD-927E-0AA241A0897E}" type="pres">
      <dgm:prSet presAssocID="{E8A6328F-0F33-422F-AC21-4F04424BCC68}" presName="center1" presStyleLbl="fgShp" presStyleIdx="0" presStyleCnt="2"/>
      <dgm:spPr/>
    </dgm:pt>
    <dgm:pt modelId="{6A18F98D-C96E-4BCC-A672-CE60D69CD678}" type="pres">
      <dgm:prSet presAssocID="{E8A6328F-0F33-422F-AC21-4F04424BCC68}" presName="center2" presStyleLbl="fgShp" presStyleIdx="1" presStyleCnt="2"/>
      <dgm:spPr/>
    </dgm:pt>
  </dgm:ptLst>
  <dgm:cxnLst>
    <dgm:cxn modelId="{9B400CF2-A4D3-414D-9504-C05528171C19}" srcId="{E8A6328F-0F33-422F-AC21-4F04424BCC68}" destId="{AE840A31-B72E-4DE0-9219-E83712E8371B}" srcOrd="3" destOrd="0" parTransId="{B933DC24-D313-453B-A187-B025461DE0A1}" sibTransId="{9AB6C2E2-B782-4A99-859B-1FA8252BD63D}"/>
    <dgm:cxn modelId="{FC4C7287-9FB9-4C33-98E6-A2B5B49115D0}" type="presOf" srcId="{F559B8F4-05FB-4BEA-BF82-66146E5885CC}" destId="{1EF5012F-FE29-4240-BCE5-F318A80C9319}" srcOrd="1" destOrd="1" presId="urn:microsoft.com/office/officeart/2005/8/layout/cycle4#2"/>
    <dgm:cxn modelId="{BE3B5112-6536-4EBB-BB12-DF5CC41B56BB}" srcId="{E8A6328F-0F33-422F-AC21-4F04424BCC68}" destId="{E2EAABC2-C6F2-4458-9432-8FFCAF35C71F}" srcOrd="2" destOrd="0" parTransId="{6D07A98B-4662-4AA2-A32B-284DC94B0BC1}" sibTransId="{D9E93CF7-9683-4740-B8B3-718ED5AD0CAD}"/>
    <dgm:cxn modelId="{93BCAE78-C6B0-4900-83EC-4DD6B75F60B6}" type="presOf" srcId="{8987F7C1-D16E-4A9A-AFC9-4E8DEA98DFF8}" destId="{D60D27F6-BEA5-4721-A21C-B830B5C8B1B7}" srcOrd="0" destOrd="0" presId="urn:microsoft.com/office/officeart/2005/8/layout/cycle4#2"/>
    <dgm:cxn modelId="{AE88B52C-B460-4E54-A15F-AD5EB33C9769}" type="presOf" srcId="{E8A6328F-0F33-422F-AC21-4F04424BCC68}" destId="{31FC8FDE-A604-4707-9667-832053C773E0}" srcOrd="0" destOrd="0" presId="urn:microsoft.com/office/officeart/2005/8/layout/cycle4#2"/>
    <dgm:cxn modelId="{18DE9D07-94E2-4F09-9743-8886C83F2F25}" srcId="{44023B00-49ED-4AD9-A840-56ECC4527382}" destId="{859DDAF1-DA01-4AFF-8D09-3CAC43AACB7C}" srcOrd="0" destOrd="0" parTransId="{83388A4C-6F21-4F07-B699-62EE3B1C4C20}" sibTransId="{E192F6FE-41AA-45EB-8EF0-CB8F1B48B9D2}"/>
    <dgm:cxn modelId="{179DAF36-68E7-40D9-B1D5-B6D6B9A1D496}" type="presOf" srcId="{4342BFC9-DE4C-4C77-9E63-4D92658256BC}" destId="{2D2DE741-3E84-49CF-A74E-86D216D37C39}" srcOrd="0" destOrd="0" presId="urn:microsoft.com/office/officeart/2005/8/layout/cycle4#2"/>
    <dgm:cxn modelId="{A9F7B97A-F095-45C0-8C3C-AFA5FFC03456}" type="presOf" srcId="{F559B8F4-05FB-4BEA-BF82-66146E5885CC}" destId="{2A2CB4BB-D3A5-4B40-9938-8C7338B2EDEB}" srcOrd="0" destOrd="1" presId="urn:microsoft.com/office/officeart/2005/8/layout/cycle4#2"/>
    <dgm:cxn modelId="{8713B836-CAFA-401A-B880-8C59238FD71A}" type="presOf" srcId="{44023B00-49ED-4AD9-A840-56ECC4527382}" destId="{3219FEF4-57C6-4932-AD62-070E921451A0}" srcOrd="0" destOrd="0" presId="urn:microsoft.com/office/officeart/2005/8/layout/cycle4#2"/>
    <dgm:cxn modelId="{F7A59251-EAB3-4C82-B79F-79A436F153EA}" type="presOf" srcId="{8099D809-2732-46A1-AD6E-BBCA654CA041}" destId="{2A2CB4BB-D3A5-4B40-9938-8C7338B2EDEB}" srcOrd="0" destOrd="0" presId="urn:microsoft.com/office/officeart/2005/8/layout/cycle4#2"/>
    <dgm:cxn modelId="{44B47516-DAFD-4579-848F-CDA8FBAC46DC}" srcId="{E8A6328F-0F33-422F-AC21-4F04424BCC68}" destId="{4342BFC9-DE4C-4C77-9E63-4D92658256BC}" srcOrd="0" destOrd="0" parTransId="{AD68D852-5387-4DB7-9A4E-BC1A5AE0DCA5}" sibTransId="{89D431B6-FA1B-4B33-8FF3-7B69346C6B2E}"/>
    <dgm:cxn modelId="{DCAEAA18-6F59-4934-A487-39A6B91E90E3}" type="presOf" srcId="{AE840A31-B72E-4DE0-9219-E83712E8371B}" destId="{0FCB9D0A-13E0-4DF6-A189-DB2DF25C21C6}" srcOrd="0" destOrd="0" presId="urn:microsoft.com/office/officeart/2005/8/layout/cycle4#2"/>
    <dgm:cxn modelId="{5D2DB5D2-4211-426B-BC4A-B95E26813AB5}" type="presOf" srcId="{E2EAABC2-C6F2-4458-9432-8FFCAF35C71F}" destId="{4EB25AE1-DEC7-4922-8CBE-AEA15998FE86}" srcOrd="0" destOrd="0" presId="urn:microsoft.com/office/officeart/2005/8/layout/cycle4#2"/>
    <dgm:cxn modelId="{59B9926E-B482-470D-8E7F-1FD22BEE2FE6}" srcId="{E8A6328F-0F33-422F-AC21-4F04424BCC68}" destId="{44023B00-49ED-4AD9-A840-56ECC4527382}" srcOrd="1" destOrd="0" parTransId="{916E1941-DC58-40B4-B770-DE67889B8054}" sibTransId="{F60DC6B9-4D6A-4503-82F3-930B46742B83}"/>
    <dgm:cxn modelId="{980DFAF2-D418-4228-A53D-5E9EAED08E8B}" type="presOf" srcId="{BDB5E699-038E-432F-899B-0D1340440905}" destId="{571D90F4-EE85-48A5-8B8D-364B7279832D}" srcOrd="1" destOrd="0" presId="urn:microsoft.com/office/officeart/2005/8/layout/cycle4#2"/>
    <dgm:cxn modelId="{0C3D857C-0C54-47B4-B5D7-211F3C881D82}" srcId="{E2EAABC2-C6F2-4458-9432-8FFCAF35C71F}" destId="{8987F7C1-D16E-4A9A-AFC9-4E8DEA98DFF8}" srcOrd="0" destOrd="0" parTransId="{F5C0E9A6-F85F-4980-8425-C1EB3BA69D69}" sibTransId="{44F763AA-65BD-4C3B-B9FD-88C7495CF55E}"/>
    <dgm:cxn modelId="{2F18300E-C74B-4DBF-B545-100109A3B8A1}" type="presOf" srcId="{BDB5E699-038E-432F-899B-0D1340440905}" destId="{1123D10F-A8F5-4AAC-8D56-8EFD069EC422}" srcOrd="0" destOrd="0" presId="urn:microsoft.com/office/officeart/2005/8/layout/cycle4#2"/>
    <dgm:cxn modelId="{A5B7AB71-9C91-414E-9CEE-0A36F3353470}" srcId="{4342BFC9-DE4C-4C77-9E63-4D92658256BC}" destId="{F559B8F4-05FB-4BEA-BF82-66146E5885CC}" srcOrd="1" destOrd="0" parTransId="{BAD40845-46AA-4055-9787-DED786F637AD}" sibTransId="{B74703A8-A569-425A-A7BE-1DBE387378E5}"/>
    <dgm:cxn modelId="{F9D89500-00AA-4A70-835C-FA87B12BBFA6}" srcId="{4342BFC9-DE4C-4C77-9E63-4D92658256BC}" destId="{8099D809-2732-46A1-AD6E-BBCA654CA041}" srcOrd="0" destOrd="0" parTransId="{24B2B8C4-C574-4DD1-A2C1-65E2B96FE0E4}" sibTransId="{39F43FFF-9CFD-4CBE-85E1-9A6BA9B674DF}"/>
    <dgm:cxn modelId="{97051CE9-E0DF-4233-BBCC-D041F85F02A3}" type="presOf" srcId="{8099D809-2732-46A1-AD6E-BBCA654CA041}" destId="{1EF5012F-FE29-4240-BCE5-F318A80C9319}" srcOrd="1" destOrd="0" presId="urn:microsoft.com/office/officeart/2005/8/layout/cycle4#2"/>
    <dgm:cxn modelId="{D2EA58DF-19C0-4047-A36F-72A49AB3B5E4}" type="presOf" srcId="{859DDAF1-DA01-4AFF-8D09-3CAC43AACB7C}" destId="{136990B0-E263-4BC8-BAEB-F26CECDF3B73}" srcOrd="0" destOrd="0" presId="urn:microsoft.com/office/officeart/2005/8/layout/cycle4#2"/>
    <dgm:cxn modelId="{334B4178-3D4B-4D35-9339-AA22B52FF9D6}" srcId="{AE840A31-B72E-4DE0-9219-E83712E8371B}" destId="{BDB5E699-038E-432F-899B-0D1340440905}" srcOrd="0" destOrd="0" parTransId="{3494F8FA-9706-46AD-AAA7-10F72468862A}" sibTransId="{68562659-E61D-445B-B36B-DB405732CCEB}"/>
    <dgm:cxn modelId="{CA25F08D-2D55-44C3-9474-0539A917410D}" type="presOf" srcId="{8987F7C1-D16E-4A9A-AFC9-4E8DEA98DFF8}" destId="{BB674437-9C2E-4F02-AEC6-198DEA0539E1}" srcOrd="1" destOrd="0" presId="urn:microsoft.com/office/officeart/2005/8/layout/cycle4#2"/>
    <dgm:cxn modelId="{97BAD07D-788D-406E-8EBC-6DED86F97AFD}" type="presOf" srcId="{859DDAF1-DA01-4AFF-8D09-3CAC43AACB7C}" destId="{9D2089C0-C496-4D00-9549-852F8A67678F}" srcOrd="1" destOrd="0" presId="urn:microsoft.com/office/officeart/2005/8/layout/cycle4#2"/>
    <dgm:cxn modelId="{9E2A75CA-83B6-4133-A3D7-52F5E51B9B31}" type="presParOf" srcId="{31FC8FDE-A604-4707-9667-832053C773E0}" destId="{994B1CD8-6DA9-491F-868B-4547FA4FC537}" srcOrd="0" destOrd="0" presId="urn:microsoft.com/office/officeart/2005/8/layout/cycle4#2"/>
    <dgm:cxn modelId="{EBB329C7-922F-433C-AA12-160615AAB3B6}" type="presParOf" srcId="{994B1CD8-6DA9-491F-868B-4547FA4FC537}" destId="{FCA06443-EC61-450F-818B-5FB891508BFD}" srcOrd="0" destOrd="0" presId="urn:microsoft.com/office/officeart/2005/8/layout/cycle4#2"/>
    <dgm:cxn modelId="{1FA2D7BC-6903-469C-A2C0-C03DB3F2C84F}" type="presParOf" srcId="{FCA06443-EC61-450F-818B-5FB891508BFD}" destId="{2A2CB4BB-D3A5-4B40-9938-8C7338B2EDEB}" srcOrd="0" destOrd="0" presId="urn:microsoft.com/office/officeart/2005/8/layout/cycle4#2"/>
    <dgm:cxn modelId="{294F894E-19C4-4174-B915-8F7C45B2373C}" type="presParOf" srcId="{FCA06443-EC61-450F-818B-5FB891508BFD}" destId="{1EF5012F-FE29-4240-BCE5-F318A80C9319}" srcOrd="1" destOrd="0" presId="urn:microsoft.com/office/officeart/2005/8/layout/cycle4#2"/>
    <dgm:cxn modelId="{88E5ABD5-7F08-471E-80D1-6CCDEFB52FD9}" type="presParOf" srcId="{994B1CD8-6DA9-491F-868B-4547FA4FC537}" destId="{F62B4035-7308-4EFF-AF29-66D552FDCAD0}" srcOrd="1" destOrd="0" presId="urn:microsoft.com/office/officeart/2005/8/layout/cycle4#2"/>
    <dgm:cxn modelId="{79F54366-C37E-49DA-A796-C60DFBFED4F3}" type="presParOf" srcId="{F62B4035-7308-4EFF-AF29-66D552FDCAD0}" destId="{136990B0-E263-4BC8-BAEB-F26CECDF3B73}" srcOrd="0" destOrd="0" presId="urn:microsoft.com/office/officeart/2005/8/layout/cycle4#2"/>
    <dgm:cxn modelId="{A20F5B52-2DA3-411C-8AD1-8C774A27D37B}" type="presParOf" srcId="{F62B4035-7308-4EFF-AF29-66D552FDCAD0}" destId="{9D2089C0-C496-4D00-9549-852F8A67678F}" srcOrd="1" destOrd="0" presId="urn:microsoft.com/office/officeart/2005/8/layout/cycle4#2"/>
    <dgm:cxn modelId="{7F0CF2DC-F2B8-446F-B12F-2837FFD91ECF}" type="presParOf" srcId="{994B1CD8-6DA9-491F-868B-4547FA4FC537}" destId="{9AC0A99D-54AC-44BA-A64F-66369BD5225A}" srcOrd="2" destOrd="0" presId="urn:microsoft.com/office/officeart/2005/8/layout/cycle4#2"/>
    <dgm:cxn modelId="{1BFCD0C0-50D8-46AD-AD1B-783EC267F51D}" type="presParOf" srcId="{9AC0A99D-54AC-44BA-A64F-66369BD5225A}" destId="{D60D27F6-BEA5-4721-A21C-B830B5C8B1B7}" srcOrd="0" destOrd="0" presId="urn:microsoft.com/office/officeart/2005/8/layout/cycle4#2"/>
    <dgm:cxn modelId="{99FD070B-1534-4FA7-82D4-21BE41B5603C}" type="presParOf" srcId="{9AC0A99D-54AC-44BA-A64F-66369BD5225A}" destId="{BB674437-9C2E-4F02-AEC6-198DEA0539E1}" srcOrd="1" destOrd="0" presId="urn:microsoft.com/office/officeart/2005/8/layout/cycle4#2"/>
    <dgm:cxn modelId="{680FB3ED-4C4A-4F5E-AF73-0E39AEE09865}" type="presParOf" srcId="{994B1CD8-6DA9-491F-868B-4547FA4FC537}" destId="{A34B7541-5DB2-4920-B3D1-C6014DFB53D7}" srcOrd="3" destOrd="0" presId="urn:microsoft.com/office/officeart/2005/8/layout/cycle4#2"/>
    <dgm:cxn modelId="{788F38D1-1C6B-4375-83F4-FB797C8674B0}" type="presParOf" srcId="{A34B7541-5DB2-4920-B3D1-C6014DFB53D7}" destId="{1123D10F-A8F5-4AAC-8D56-8EFD069EC422}" srcOrd="0" destOrd="0" presId="urn:microsoft.com/office/officeart/2005/8/layout/cycle4#2"/>
    <dgm:cxn modelId="{689A544F-C5DA-491E-BA80-1370B14DFE28}" type="presParOf" srcId="{A34B7541-5DB2-4920-B3D1-C6014DFB53D7}" destId="{571D90F4-EE85-48A5-8B8D-364B7279832D}" srcOrd="1" destOrd="0" presId="urn:microsoft.com/office/officeart/2005/8/layout/cycle4#2"/>
    <dgm:cxn modelId="{752E0F64-E2AD-46CB-8018-34FEB91532A1}" type="presParOf" srcId="{994B1CD8-6DA9-491F-868B-4547FA4FC537}" destId="{4F50D1BB-60B3-4CA0-B445-CD2EFB52E5A4}" srcOrd="4" destOrd="0" presId="urn:microsoft.com/office/officeart/2005/8/layout/cycle4#2"/>
    <dgm:cxn modelId="{FCB42072-7FB1-4749-A23B-11591F44F208}" type="presParOf" srcId="{31FC8FDE-A604-4707-9667-832053C773E0}" destId="{AFC9CE6F-9852-4152-BE54-C9FA32AB3768}" srcOrd="1" destOrd="0" presId="urn:microsoft.com/office/officeart/2005/8/layout/cycle4#2"/>
    <dgm:cxn modelId="{E57ABC15-0A72-413C-9F28-78FACA0EECF6}" type="presParOf" srcId="{AFC9CE6F-9852-4152-BE54-C9FA32AB3768}" destId="{2D2DE741-3E84-49CF-A74E-86D216D37C39}" srcOrd="0" destOrd="0" presId="urn:microsoft.com/office/officeart/2005/8/layout/cycle4#2"/>
    <dgm:cxn modelId="{5C972853-EF4E-42A1-A393-07DFE74DBB08}" type="presParOf" srcId="{AFC9CE6F-9852-4152-BE54-C9FA32AB3768}" destId="{3219FEF4-57C6-4932-AD62-070E921451A0}" srcOrd="1" destOrd="0" presId="urn:microsoft.com/office/officeart/2005/8/layout/cycle4#2"/>
    <dgm:cxn modelId="{478FD158-727B-4663-9A75-885A665422CD}" type="presParOf" srcId="{AFC9CE6F-9852-4152-BE54-C9FA32AB3768}" destId="{4EB25AE1-DEC7-4922-8CBE-AEA15998FE86}" srcOrd="2" destOrd="0" presId="urn:microsoft.com/office/officeart/2005/8/layout/cycle4#2"/>
    <dgm:cxn modelId="{9A9A2808-2F4C-43AA-A554-5181E502132C}" type="presParOf" srcId="{AFC9CE6F-9852-4152-BE54-C9FA32AB3768}" destId="{0FCB9D0A-13E0-4DF6-A189-DB2DF25C21C6}" srcOrd="3" destOrd="0" presId="urn:microsoft.com/office/officeart/2005/8/layout/cycle4#2"/>
    <dgm:cxn modelId="{7A7DA5E9-FB8D-4A72-A74A-7408984FC2F9}" type="presParOf" srcId="{AFC9CE6F-9852-4152-BE54-C9FA32AB3768}" destId="{72B1548B-1DCA-41FB-8029-CCC7AFFD11C3}" srcOrd="4" destOrd="0" presId="urn:microsoft.com/office/officeart/2005/8/layout/cycle4#2"/>
    <dgm:cxn modelId="{9AFF219A-59D1-43FE-B858-B78CAA2A9BBF}" type="presParOf" srcId="{31FC8FDE-A604-4707-9667-832053C773E0}" destId="{8562DB9D-A1B3-45DD-927E-0AA241A0897E}" srcOrd="2" destOrd="0" presId="urn:microsoft.com/office/officeart/2005/8/layout/cycle4#2"/>
    <dgm:cxn modelId="{B31C6B7D-EA80-4C36-89A6-6868300F1F35}" type="presParOf" srcId="{31FC8FDE-A604-4707-9667-832053C773E0}" destId="{6A18F98D-C96E-4BCC-A672-CE60D69CD678}" srcOrd="3" destOrd="0" presId="urn:microsoft.com/office/officeart/2005/8/layout/cycle4#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63443AB-B073-4D57-8E4D-4B2AC597E83B}" type="doc">
      <dgm:prSet loTypeId="urn:microsoft.com/office/officeart/2005/8/layout/hChevron3" loCatId="process" qsTypeId="urn:microsoft.com/office/officeart/2005/8/quickstyle/simple1#6" qsCatId="simple" csTypeId="urn:microsoft.com/office/officeart/2005/8/colors/accent1_2#3" csCatId="accent1" phldr="1"/>
      <dgm:spPr/>
    </dgm:pt>
    <dgm:pt modelId="{F03A3789-3A12-4F88-B6C8-302EB5262A39}">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200" b="1" noProof="0" dirty="0" smtClean="0">
              <a:solidFill>
                <a:schemeClr val="tx1"/>
              </a:solidFill>
            </a:rPr>
            <a:t>Definition</a:t>
          </a:r>
        </a:p>
        <a:p>
          <a:endParaRPr lang="en-US" sz="1200" b="1" noProof="0" dirty="0" smtClean="0">
            <a:solidFill>
              <a:schemeClr val="tx1"/>
            </a:solidFill>
          </a:endParaRPr>
        </a:p>
        <a:p>
          <a:r>
            <a:rPr lang="en-US" sz="1200" noProof="0" dirty="0" smtClean="0">
              <a:solidFill>
                <a:schemeClr val="tx1"/>
              </a:solidFill>
            </a:rPr>
            <a:t>(Jun 2014)</a:t>
          </a:r>
          <a:endParaRPr lang="en-US" sz="1200" noProof="0" dirty="0">
            <a:solidFill>
              <a:schemeClr val="tx1"/>
            </a:solidFill>
          </a:endParaRPr>
        </a:p>
      </dgm:t>
    </dgm:pt>
    <dgm:pt modelId="{5438398B-F38A-45BF-8C03-3AA2B6149F67}" type="parTrans" cxnId="{77443D68-C65C-47E5-B5B9-773EFBE12BC6}">
      <dgm:prSet/>
      <dgm:spPr/>
      <dgm:t>
        <a:bodyPr/>
        <a:lstStyle/>
        <a:p>
          <a:endParaRPr lang="es-ES"/>
        </a:p>
      </dgm:t>
    </dgm:pt>
    <dgm:pt modelId="{F2923D17-5A0B-4AB0-89CD-A1638ED651CA}" type="sibTrans" cxnId="{77443D68-C65C-47E5-B5B9-773EFBE12BC6}">
      <dgm:prSet/>
      <dgm:spPr/>
      <dgm:t>
        <a:bodyPr/>
        <a:lstStyle/>
        <a:p>
          <a:endParaRPr lang="es-ES"/>
        </a:p>
      </dgm:t>
    </dgm:pt>
    <dgm:pt modelId="{2C0E9308-D0D1-4432-897B-07899FDDBC01}">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200" b="1" noProof="0" dirty="0" smtClean="0">
              <a:solidFill>
                <a:schemeClr val="tx1"/>
              </a:solidFill>
            </a:rPr>
            <a:t>Qualitative phase</a:t>
          </a:r>
        </a:p>
        <a:p>
          <a:r>
            <a:rPr lang="en-US" sz="1200" noProof="0" dirty="0" smtClean="0">
              <a:solidFill>
                <a:schemeClr val="tx1"/>
              </a:solidFill>
            </a:rPr>
            <a:t>(Jul 2014)</a:t>
          </a:r>
          <a:endParaRPr lang="en-US" sz="1200" noProof="0" dirty="0">
            <a:solidFill>
              <a:schemeClr val="tx1"/>
            </a:solidFill>
          </a:endParaRPr>
        </a:p>
      </dgm:t>
    </dgm:pt>
    <dgm:pt modelId="{B5092109-FED7-4C2E-A2F4-C71F9DC8342D}" type="parTrans" cxnId="{CA699AEA-5E96-418F-8E8D-FB511125A769}">
      <dgm:prSet/>
      <dgm:spPr/>
      <dgm:t>
        <a:bodyPr/>
        <a:lstStyle/>
        <a:p>
          <a:endParaRPr lang="es-ES"/>
        </a:p>
      </dgm:t>
    </dgm:pt>
    <dgm:pt modelId="{AB86F82E-92DF-4888-BC03-D333772F0C34}" type="sibTrans" cxnId="{CA699AEA-5E96-418F-8E8D-FB511125A769}">
      <dgm:prSet/>
      <dgm:spPr/>
      <dgm:t>
        <a:bodyPr/>
        <a:lstStyle/>
        <a:p>
          <a:endParaRPr lang="es-ES"/>
        </a:p>
      </dgm:t>
    </dgm:pt>
    <dgm:pt modelId="{0FA4FFDA-60CE-4F78-8243-FB52CB3899C4}">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200" b="1" noProof="0" dirty="0" smtClean="0">
              <a:solidFill>
                <a:schemeClr val="tx1"/>
              </a:solidFill>
            </a:rPr>
            <a:t>Fieldwork</a:t>
          </a:r>
        </a:p>
        <a:p>
          <a:r>
            <a:rPr lang="en-US" sz="1200" noProof="0" dirty="0" smtClean="0">
              <a:solidFill>
                <a:schemeClr val="tx1"/>
              </a:solidFill>
            </a:rPr>
            <a:t>(Sept-Oct 2014)</a:t>
          </a:r>
          <a:endParaRPr lang="en-US" sz="1200" noProof="0" dirty="0">
            <a:solidFill>
              <a:schemeClr val="tx1"/>
            </a:solidFill>
          </a:endParaRPr>
        </a:p>
      </dgm:t>
    </dgm:pt>
    <dgm:pt modelId="{0B7670DE-92D9-4FC3-843C-F75FDAC31C9A}" type="parTrans" cxnId="{E7DEDF54-32A4-4B4D-B41C-7BB77C8686C8}">
      <dgm:prSet/>
      <dgm:spPr/>
      <dgm:t>
        <a:bodyPr/>
        <a:lstStyle/>
        <a:p>
          <a:endParaRPr lang="es-ES"/>
        </a:p>
      </dgm:t>
    </dgm:pt>
    <dgm:pt modelId="{7FDFBBD3-7C27-40F3-B4A8-29C59C8871E0}" type="sibTrans" cxnId="{E7DEDF54-32A4-4B4D-B41C-7BB77C8686C8}">
      <dgm:prSet/>
      <dgm:spPr/>
      <dgm:t>
        <a:bodyPr/>
        <a:lstStyle/>
        <a:p>
          <a:endParaRPr lang="es-ES"/>
        </a:p>
      </dgm:t>
    </dgm:pt>
    <dgm:pt modelId="{605D5AFF-6A98-47D4-9D83-7B173C41A92B}">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200" b="1" noProof="0" dirty="0" smtClean="0">
              <a:solidFill>
                <a:schemeClr val="tx1"/>
              </a:solidFill>
            </a:rPr>
            <a:t>Research and Analysis</a:t>
          </a:r>
        </a:p>
        <a:p>
          <a:r>
            <a:rPr lang="en-US" sz="1200" noProof="0" dirty="0" smtClean="0">
              <a:solidFill>
                <a:schemeClr val="tx1"/>
              </a:solidFill>
            </a:rPr>
            <a:t>(Nov-Dec 2014)</a:t>
          </a:r>
          <a:endParaRPr lang="en-US" sz="1200" noProof="0" dirty="0">
            <a:solidFill>
              <a:schemeClr val="tx1"/>
            </a:solidFill>
          </a:endParaRPr>
        </a:p>
      </dgm:t>
    </dgm:pt>
    <dgm:pt modelId="{049B6830-828A-4D94-A1D9-59C94BFA0541}" type="parTrans" cxnId="{650A076D-A94B-4D13-9C4C-B6AE1D597DFF}">
      <dgm:prSet/>
      <dgm:spPr/>
      <dgm:t>
        <a:bodyPr/>
        <a:lstStyle/>
        <a:p>
          <a:endParaRPr lang="es-ES"/>
        </a:p>
      </dgm:t>
    </dgm:pt>
    <dgm:pt modelId="{95D167DF-7621-4313-B3B5-02698E438F1E}" type="sibTrans" cxnId="{650A076D-A94B-4D13-9C4C-B6AE1D597DFF}">
      <dgm:prSet/>
      <dgm:spPr/>
      <dgm:t>
        <a:bodyPr/>
        <a:lstStyle/>
        <a:p>
          <a:endParaRPr lang="es-ES"/>
        </a:p>
      </dgm:t>
    </dgm:pt>
    <dgm:pt modelId="{8877D9C1-5E4D-4022-9C67-7EFDE5BE4BD6}">
      <dgm:prSet phldrT="[Text]" custT="1">
        <dgm:style>
          <a:lnRef idx="2">
            <a:schemeClr val="accent2"/>
          </a:lnRef>
          <a:fillRef idx="1">
            <a:schemeClr val="lt1"/>
          </a:fillRef>
          <a:effectRef idx="0">
            <a:schemeClr val="accent2"/>
          </a:effectRef>
          <a:fontRef idx="minor">
            <a:schemeClr val="dk1"/>
          </a:fontRef>
        </dgm:style>
      </dgm:prSet>
      <dgm:spPr>
        <a:ln/>
      </dgm:spPr>
      <dgm:t>
        <a:bodyPr/>
        <a:lstStyle/>
        <a:p>
          <a:r>
            <a:rPr lang="en-US" sz="1200" b="1" noProof="0" dirty="0" smtClean="0">
              <a:solidFill>
                <a:schemeClr val="tx1"/>
              </a:solidFill>
            </a:rPr>
            <a:t>Fieldwork report</a:t>
          </a:r>
        </a:p>
        <a:p>
          <a:r>
            <a:rPr lang="en-US" sz="1200" noProof="0" dirty="0" smtClean="0">
              <a:solidFill>
                <a:schemeClr val="tx1"/>
              </a:solidFill>
            </a:rPr>
            <a:t>(Jan 2015)</a:t>
          </a:r>
          <a:endParaRPr lang="en-US" sz="1200" noProof="0" dirty="0">
            <a:solidFill>
              <a:schemeClr val="tx1"/>
            </a:solidFill>
          </a:endParaRPr>
        </a:p>
      </dgm:t>
    </dgm:pt>
    <dgm:pt modelId="{4483D50C-145C-4354-8F6A-AA7461E4568D}" type="sibTrans" cxnId="{8D58BA9D-D0BC-4D65-AC90-EF10924CD002}">
      <dgm:prSet/>
      <dgm:spPr/>
      <dgm:t>
        <a:bodyPr/>
        <a:lstStyle/>
        <a:p>
          <a:endParaRPr lang="es-ES"/>
        </a:p>
      </dgm:t>
    </dgm:pt>
    <dgm:pt modelId="{A04C8270-FA2D-4211-83BC-2E5E2BF1F056}" type="parTrans" cxnId="{8D58BA9D-D0BC-4D65-AC90-EF10924CD002}">
      <dgm:prSet/>
      <dgm:spPr/>
      <dgm:t>
        <a:bodyPr/>
        <a:lstStyle/>
        <a:p>
          <a:endParaRPr lang="es-ES"/>
        </a:p>
      </dgm:t>
    </dgm:pt>
    <dgm:pt modelId="{23FE3FB0-95ED-4338-A6B9-7A1265E78412}" type="pres">
      <dgm:prSet presAssocID="{C63443AB-B073-4D57-8E4D-4B2AC597E83B}" presName="Name0" presStyleCnt="0">
        <dgm:presLayoutVars>
          <dgm:dir/>
          <dgm:resizeHandles val="exact"/>
        </dgm:presLayoutVars>
      </dgm:prSet>
      <dgm:spPr/>
    </dgm:pt>
    <dgm:pt modelId="{E7E452C3-8125-46AE-AF71-CD20369AA400}" type="pres">
      <dgm:prSet presAssocID="{F03A3789-3A12-4F88-B6C8-302EB5262A39}" presName="parTxOnly" presStyleLbl="node1" presStyleIdx="0" presStyleCnt="5">
        <dgm:presLayoutVars>
          <dgm:bulletEnabled val="1"/>
        </dgm:presLayoutVars>
      </dgm:prSet>
      <dgm:spPr/>
      <dgm:t>
        <a:bodyPr/>
        <a:lstStyle/>
        <a:p>
          <a:endParaRPr lang="es-ES"/>
        </a:p>
      </dgm:t>
    </dgm:pt>
    <dgm:pt modelId="{32F14A6A-238D-4394-85C7-281295DD05FD}" type="pres">
      <dgm:prSet presAssocID="{F2923D17-5A0B-4AB0-89CD-A1638ED651CA}" presName="parSpace" presStyleCnt="0"/>
      <dgm:spPr/>
    </dgm:pt>
    <dgm:pt modelId="{E9075FA1-62DA-4524-968C-DA7EA5981C6B}" type="pres">
      <dgm:prSet presAssocID="{2C0E9308-D0D1-4432-897B-07899FDDBC01}" presName="parTxOnly" presStyleLbl="node1" presStyleIdx="1" presStyleCnt="5">
        <dgm:presLayoutVars>
          <dgm:bulletEnabled val="1"/>
        </dgm:presLayoutVars>
      </dgm:prSet>
      <dgm:spPr/>
      <dgm:t>
        <a:bodyPr/>
        <a:lstStyle/>
        <a:p>
          <a:endParaRPr lang="es-ES"/>
        </a:p>
      </dgm:t>
    </dgm:pt>
    <dgm:pt modelId="{7B63521A-8760-43F5-9F89-442447A547DB}" type="pres">
      <dgm:prSet presAssocID="{AB86F82E-92DF-4888-BC03-D333772F0C34}" presName="parSpace" presStyleCnt="0"/>
      <dgm:spPr/>
    </dgm:pt>
    <dgm:pt modelId="{E098B051-B13A-469A-A3CD-15C83357BF1E}" type="pres">
      <dgm:prSet presAssocID="{0FA4FFDA-60CE-4F78-8243-FB52CB3899C4}" presName="parTxOnly" presStyleLbl="node1" presStyleIdx="2" presStyleCnt="5">
        <dgm:presLayoutVars>
          <dgm:bulletEnabled val="1"/>
        </dgm:presLayoutVars>
      </dgm:prSet>
      <dgm:spPr/>
      <dgm:t>
        <a:bodyPr/>
        <a:lstStyle/>
        <a:p>
          <a:endParaRPr lang="es-ES"/>
        </a:p>
      </dgm:t>
    </dgm:pt>
    <dgm:pt modelId="{E77D61AD-4754-40F6-AA30-104339248574}" type="pres">
      <dgm:prSet presAssocID="{7FDFBBD3-7C27-40F3-B4A8-29C59C8871E0}" presName="parSpace" presStyleCnt="0"/>
      <dgm:spPr/>
    </dgm:pt>
    <dgm:pt modelId="{74927839-04EC-4428-8BE8-A76FEB271287}" type="pres">
      <dgm:prSet presAssocID="{605D5AFF-6A98-47D4-9D83-7B173C41A92B}" presName="parTxOnly" presStyleLbl="node1" presStyleIdx="3" presStyleCnt="5">
        <dgm:presLayoutVars>
          <dgm:bulletEnabled val="1"/>
        </dgm:presLayoutVars>
      </dgm:prSet>
      <dgm:spPr/>
      <dgm:t>
        <a:bodyPr/>
        <a:lstStyle/>
        <a:p>
          <a:endParaRPr lang="es-ES"/>
        </a:p>
      </dgm:t>
    </dgm:pt>
    <dgm:pt modelId="{A4F86950-46F6-4ABD-8F84-7A2E7C7811A1}" type="pres">
      <dgm:prSet presAssocID="{95D167DF-7621-4313-B3B5-02698E438F1E}" presName="parSpace" presStyleCnt="0"/>
      <dgm:spPr/>
    </dgm:pt>
    <dgm:pt modelId="{D44F5D21-DD36-46EA-BD47-A370E4A4A5C0}" type="pres">
      <dgm:prSet presAssocID="{8877D9C1-5E4D-4022-9C67-7EFDE5BE4BD6}" presName="parTxOnly" presStyleLbl="node1" presStyleIdx="4" presStyleCnt="5">
        <dgm:presLayoutVars>
          <dgm:bulletEnabled val="1"/>
        </dgm:presLayoutVars>
      </dgm:prSet>
      <dgm:spPr/>
      <dgm:t>
        <a:bodyPr/>
        <a:lstStyle/>
        <a:p>
          <a:endParaRPr lang="es-ES"/>
        </a:p>
      </dgm:t>
    </dgm:pt>
  </dgm:ptLst>
  <dgm:cxnLst>
    <dgm:cxn modelId="{585BC45E-FBFA-45BF-BED9-56F5B269EC8D}" type="presOf" srcId="{0FA4FFDA-60CE-4F78-8243-FB52CB3899C4}" destId="{E098B051-B13A-469A-A3CD-15C83357BF1E}" srcOrd="0" destOrd="0" presId="urn:microsoft.com/office/officeart/2005/8/layout/hChevron3"/>
    <dgm:cxn modelId="{5E6E35AA-2026-4A44-8AC3-D6D43BB9D29D}" type="presOf" srcId="{8877D9C1-5E4D-4022-9C67-7EFDE5BE4BD6}" destId="{D44F5D21-DD36-46EA-BD47-A370E4A4A5C0}" srcOrd="0" destOrd="0" presId="urn:microsoft.com/office/officeart/2005/8/layout/hChevron3"/>
    <dgm:cxn modelId="{E7DEDF54-32A4-4B4D-B41C-7BB77C8686C8}" srcId="{C63443AB-B073-4D57-8E4D-4B2AC597E83B}" destId="{0FA4FFDA-60CE-4F78-8243-FB52CB3899C4}" srcOrd="2" destOrd="0" parTransId="{0B7670DE-92D9-4FC3-843C-F75FDAC31C9A}" sibTransId="{7FDFBBD3-7C27-40F3-B4A8-29C59C8871E0}"/>
    <dgm:cxn modelId="{650A076D-A94B-4D13-9C4C-B6AE1D597DFF}" srcId="{C63443AB-B073-4D57-8E4D-4B2AC597E83B}" destId="{605D5AFF-6A98-47D4-9D83-7B173C41A92B}" srcOrd="3" destOrd="0" parTransId="{049B6830-828A-4D94-A1D9-59C94BFA0541}" sibTransId="{95D167DF-7621-4313-B3B5-02698E438F1E}"/>
    <dgm:cxn modelId="{CA699AEA-5E96-418F-8E8D-FB511125A769}" srcId="{C63443AB-B073-4D57-8E4D-4B2AC597E83B}" destId="{2C0E9308-D0D1-4432-897B-07899FDDBC01}" srcOrd="1" destOrd="0" parTransId="{B5092109-FED7-4C2E-A2F4-C71F9DC8342D}" sibTransId="{AB86F82E-92DF-4888-BC03-D333772F0C34}"/>
    <dgm:cxn modelId="{BBA739BD-E4D1-4D0D-8E1C-109CEA509DDE}" type="presOf" srcId="{2C0E9308-D0D1-4432-897B-07899FDDBC01}" destId="{E9075FA1-62DA-4524-968C-DA7EA5981C6B}" srcOrd="0" destOrd="0" presId="urn:microsoft.com/office/officeart/2005/8/layout/hChevron3"/>
    <dgm:cxn modelId="{20545C59-EAA4-429C-BB92-3F7869C8DD1B}" type="presOf" srcId="{C63443AB-B073-4D57-8E4D-4B2AC597E83B}" destId="{23FE3FB0-95ED-4338-A6B9-7A1265E78412}" srcOrd="0" destOrd="0" presId="urn:microsoft.com/office/officeart/2005/8/layout/hChevron3"/>
    <dgm:cxn modelId="{77443D68-C65C-47E5-B5B9-773EFBE12BC6}" srcId="{C63443AB-B073-4D57-8E4D-4B2AC597E83B}" destId="{F03A3789-3A12-4F88-B6C8-302EB5262A39}" srcOrd="0" destOrd="0" parTransId="{5438398B-F38A-45BF-8C03-3AA2B6149F67}" sibTransId="{F2923D17-5A0B-4AB0-89CD-A1638ED651CA}"/>
    <dgm:cxn modelId="{4585B41D-40B8-4001-8344-61504FE43E71}" type="presOf" srcId="{605D5AFF-6A98-47D4-9D83-7B173C41A92B}" destId="{74927839-04EC-4428-8BE8-A76FEB271287}" srcOrd="0" destOrd="0" presId="urn:microsoft.com/office/officeart/2005/8/layout/hChevron3"/>
    <dgm:cxn modelId="{5B4D35DD-6D3C-4CE2-80D2-B9F08BFEBE34}" type="presOf" srcId="{F03A3789-3A12-4F88-B6C8-302EB5262A39}" destId="{E7E452C3-8125-46AE-AF71-CD20369AA400}" srcOrd="0" destOrd="0" presId="urn:microsoft.com/office/officeart/2005/8/layout/hChevron3"/>
    <dgm:cxn modelId="{8D58BA9D-D0BC-4D65-AC90-EF10924CD002}" srcId="{C63443AB-B073-4D57-8E4D-4B2AC597E83B}" destId="{8877D9C1-5E4D-4022-9C67-7EFDE5BE4BD6}" srcOrd="4" destOrd="0" parTransId="{A04C8270-FA2D-4211-83BC-2E5E2BF1F056}" sibTransId="{4483D50C-145C-4354-8F6A-AA7461E4568D}"/>
    <dgm:cxn modelId="{FD583ABD-6FB7-42BD-9CE2-7E4AC607D3B4}" type="presParOf" srcId="{23FE3FB0-95ED-4338-A6B9-7A1265E78412}" destId="{E7E452C3-8125-46AE-AF71-CD20369AA400}" srcOrd="0" destOrd="0" presId="urn:microsoft.com/office/officeart/2005/8/layout/hChevron3"/>
    <dgm:cxn modelId="{CC4F02B0-A2BC-4A7A-86AE-9E766CBD75F9}" type="presParOf" srcId="{23FE3FB0-95ED-4338-A6B9-7A1265E78412}" destId="{32F14A6A-238D-4394-85C7-281295DD05FD}" srcOrd="1" destOrd="0" presId="urn:microsoft.com/office/officeart/2005/8/layout/hChevron3"/>
    <dgm:cxn modelId="{DA128364-7C24-4F59-A55B-A8C8FB48755E}" type="presParOf" srcId="{23FE3FB0-95ED-4338-A6B9-7A1265E78412}" destId="{E9075FA1-62DA-4524-968C-DA7EA5981C6B}" srcOrd="2" destOrd="0" presId="urn:microsoft.com/office/officeart/2005/8/layout/hChevron3"/>
    <dgm:cxn modelId="{C402F48A-B6BA-4947-85A2-810EBD921495}" type="presParOf" srcId="{23FE3FB0-95ED-4338-A6B9-7A1265E78412}" destId="{7B63521A-8760-43F5-9F89-442447A547DB}" srcOrd="3" destOrd="0" presId="urn:microsoft.com/office/officeart/2005/8/layout/hChevron3"/>
    <dgm:cxn modelId="{19DF5DD9-DFA3-4E13-8C25-3CC5261B82DD}" type="presParOf" srcId="{23FE3FB0-95ED-4338-A6B9-7A1265E78412}" destId="{E098B051-B13A-469A-A3CD-15C83357BF1E}" srcOrd="4" destOrd="0" presId="urn:microsoft.com/office/officeart/2005/8/layout/hChevron3"/>
    <dgm:cxn modelId="{F7F24774-B58C-4BB0-99C5-0491D6C38391}" type="presParOf" srcId="{23FE3FB0-95ED-4338-A6B9-7A1265E78412}" destId="{E77D61AD-4754-40F6-AA30-104339248574}" srcOrd="5" destOrd="0" presId="urn:microsoft.com/office/officeart/2005/8/layout/hChevron3"/>
    <dgm:cxn modelId="{35FC636A-E815-46DF-9625-216C93D7C08B}" type="presParOf" srcId="{23FE3FB0-95ED-4338-A6B9-7A1265E78412}" destId="{74927839-04EC-4428-8BE8-A76FEB271287}" srcOrd="6" destOrd="0" presId="urn:microsoft.com/office/officeart/2005/8/layout/hChevron3"/>
    <dgm:cxn modelId="{1C845F8D-1EA9-4DB6-B994-0C337080B9D1}" type="presParOf" srcId="{23FE3FB0-95ED-4338-A6B9-7A1265E78412}" destId="{A4F86950-46F6-4ABD-8F84-7A2E7C7811A1}" srcOrd="7" destOrd="0" presId="urn:microsoft.com/office/officeart/2005/8/layout/hChevron3"/>
    <dgm:cxn modelId="{1001C5CA-5201-4BAD-B39A-9F7FC9EC33C6}" type="presParOf" srcId="{23FE3FB0-95ED-4338-A6B9-7A1265E78412}" destId="{D44F5D21-DD36-46EA-BD47-A370E4A4A5C0}" srcOrd="8" destOrd="0" presId="urn:microsoft.com/office/officeart/2005/8/layout/hChevron3"/>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B94DC5-7AB4-45B5-8189-9D9777988F54}">
      <dsp:nvSpPr>
        <dsp:cNvPr id="0" name=""/>
        <dsp:cNvSpPr/>
      </dsp:nvSpPr>
      <dsp:spPr>
        <a:xfrm>
          <a:off x="7332" y="0"/>
          <a:ext cx="2508071" cy="601507"/>
        </a:xfrm>
        <a:prstGeom prst="rect">
          <a:avLst/>
        </a:prstGeom>
        <a:solidFill>
          <a:schemeClr val="accent2"/>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bg1"/>
              </a:solidFill>
            </a:rPr>
            <a:t>Variables related to companies</a:t>
          </a:r>
        </a:p>
        <a:p>
          <a:pPr lvl="0" algn="ctr" defTabSz="622300">
            <a:lnSpc>
              <a:spcPct val="90000"/>
            </a:lnSpc>
            <a:spcBef>
              <a:spcPct val="0"/>
            </a:spcBef>
            <a:spcAft>
              <a:spcPct val="35000"/>
            </a:spcAft>
          </a:pPr>
          <a:r>
            <a:rPr lang="zh-CN" sz="1400" kern="1200" dirty="0" smtClean="0"/>
            <a:t>和公司相关的变量</a:t>
          </a:r>
          <a:endParaRPr lang="en-US" sz="1400" b="1" kern="1200" noProof="0" dirty="0">
            <a:solidFill>
              <a:schemeClr val="bg1"/>
            </a:solidFill>
          </a:endParaRPr>
        </a:p>
      </dsp:txBody>
      <dsp:txXfrm>
        <a:off x="7332" y="0"/>
        <a:ext cx="2508071" cy="601507"/>
      </dsp:txXfrm>
    </dsp:sp>
    <dsp:sp modelId="{0756B221-2479-4BFF-AFB3-506160B3C237}">
      <dsp:nvSpPr>
        <dsp:cNvPr id="0" name=""/>
        <dsp:cNvSpPr/>
      </dsp:nvSpPr>
      <dsp:spPr>
        <a:xfrm>
          <a:off x="7332" y="601507"/>
          <a:ext cx="2508071" cy="315124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noProof="0" dirty="0" smtClean="0">
              <a:solidFill>
                <a:schemeClr val="tx1"/>
              </a:solidFill>
            </a:rPr>
            <a:t>Recurrent economic activity in this type of fraud
Anomalous distribution of workers by sex compared to economic sector
Percentage of part-time workers
Age of the company</a:t>
          </a:r>
          <a:endParaRPr lang="en-US" sz="1100" kern="1200" noProof="0" dirty="0">
            <a:solidFill>
              <a:schemeClr val="tx1"/>
            </a:solidFill>
          </a:endParaRPr>
        </a:p>
        <a:p>
          <a:pPr marL="57150" lvl="1" indent="-57150" algn="l" defTabSz="488950">
            <a:lnSpc>
              <a:spcPct val="90000"/>
            </a:lnSpc>
            <a:spcBef>
              <a:spcPct val="0"/>
            </a:spcBef>
            <a:spcAft>
              <a:spcPct val="15000"/>
            </a:spcAft>
            <a:buChar char="••"/>
          </a:pPr>
          <a:endParaRPr lang="en-US" sz="1100" kern="1200" noProof="0" dirty="0">
            <a:solidFill>
              <a:schemeClr val="tx1"/>
            </a:solidFill>
          </a:endParaRPr>
        </a:p>
        <a:p>
          <a:pPr marL="171450" lvl="1" indent="-171450" algn="l" defTabSz="711200">
            <a:lnSpc>
              <a:spcPct val="90000"/>
            </a:lnSpc>
            <a:spcBef>
              <a:spcPct val="0"/>
            </a:spcBef>
            <a:spcAft>
              <a:spcPct val="15000"/>
            </a:spcAft>
            <a:buChar char="••"/>
          </a:pPr>
          <a:r>
            <a:rPr lang="zh-CN" sz="1600" kern="1200" dirty="0" smtClean="0"/>
            <a:t>在这种类型的诈骗中复发的经济活动</a:t>
          </a:r>
          <a:endParaRPr lang="fr-FR" sz="1600" kern="1200" dirty="0"/>
        </a:p>
        <a:p>
          <a:pPr marL="171450" lvl="1" indent="-171450" algn="l" defTabSz="711200">
            <a:lnSpc>
              <a:spcPct val="90000"/>
            </a:lnSpc>
            <a:spcBef>
              <a:spcPct val="0"/>
            </a:spcBef>
            <a:spcAft>
              <a:spcPct val="15000"/>
            </a:spcAft>
            <a:buChar char="••"/>
          </a:pPr>
          <a:r>
            <a:rPr lang="zh-CN" sz="1600" kern="1200" dirty="0" smtClean="0"/>
            <a:t>工人的性别异常分布相比经济部门</a:t>
          </a:r>
          <a:endParaRPr lang="fr-FR" sz="1600" kern="1200" dirty="0"/>
        </a:p>
        <a:p>
          <a:pPr marL="171450" lvl="1" indent="-171450" algn="l" defTabSz="711200">
            <a:lnSpc>
              <a:spcPct val="90000"/>
            </a:lnSpc>
            <a:spcBef>
              <a:spcPct val="0"/>
            </a:spcBef>
            <a:spcAft>
              <a:spcPct val="15000"/>
            </a:spcAft>
            <a:buChar char="••"/>
          </a:pPr>
          <a:r>
            <a:rPr lang="zh-CN" sz="1600" kern="1200" dirty="0" smtClean="0"/>
            <a:t>兼职工人的百分比</a:t>
          </a:r>
          <a:endParaRPr lang="fr-FR" sz="1600" kern="1200" dirty="0"/>
        </a:p>
        <a:p>
          <a:pPr marL="171450" lvl="1" indent="-171450" algn="l" defTabSz="711200">
            <a:lnSpc>
              <a:spcPct val="90000"/>
            </a:lnSpc>
            <a:spcBef>
              <a:spcPct val="0"/>
            </a:spcBef>
            <a:spcAft>
              <a:spcPct val="15000"/>
            </a:spcAft>
            <a:buChar char="••"/>
          </a:pPr>
          <a:r>
            <a:rPr lang="zh-CN" sz="1600" kern="1200" dirty="0" smtClean="0"/>
            <a:t>公司的年龄</a:t>
          </a:r>
          <a:endParaRPr lang="en-US" sz="1600" kern="1200" dirty="0"/>
        </a:p>
        <a:p>
          <a:pPr marL="114300" lvl="1" indent="-114300" algn="l" defTabSz="622300">
            <a:lnSpc>
              <a:spcPct val="90000"/>
            </a:lnSpc>
            <a:spcBef>
              <a:spcPct val="0"/>
            </a:spcBef>
            <a:spcAft>
              <a:spcPct val="15000"/>
            </a:spcAft>
            <a:buChar char="••"/>
          </a:pPr>
          <a:endParaRPr lang="en-US" sz="1400" kern="1200" noProof="0" dirty="0">
            <a:solidFill>
              <a:schemeClr val="tx1"/>
            </a:solidFill>
          </a:endParaRPr>
        </a:p>
      </dsp:txBody>
      <dsp:txXfrm>
        <a:off x="7332" y="601507"/>
        <a:ext cx="2508071" cy="3151242"/>
      </dsp:txXfrm>
    </dsp:sp>
    <dsp:sp modelId="{D0D22B25-85B1-4EA1-87FE-D53FE980BB83}">
      <dsp:nvSpPr>
        <dsp:cNvPr id="0" name=""/>
        <dsp:cNvSpPr/>
      </dsp:nvSpPr>
      <dsp:spPr>
        <a:xfrm>
          <a:off x="2785946" y="-299677"/>
          <a:ext cx="3248743" cy="601507"/>
        </a:xfrm>
        <a:prstGeom prst="rect">
          <a:avLst/>
        </a:prstGeom>
        <a:solidFill>
          <a:schemeClr val="accent2"/>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bg1"/>
              </a:solidFill>
            </a:rPr>
            <a:t>Variables related to workers</a:t>
          </a:r>
        </a:p>
        <a:p>
          <a:pPr lvl="0" algn="ctr" defTabSz="622300">
            <a:lnSpc>
              <a:spcPct val="90000"/>
            </a:lnSpc>
            <a:spcBef>
              <a:spcPct val="0"/>
            </a:spcBef>
            <a:spcAft>
              <a:spcPct val="35000"/>
            </a:spcAft>
          </a:pPr>
          <a:r>
            <a:rPr lang="zh-CN" sz="1400" kern="1200" dirty="0" smtClean="0"/>
            <a:t>和员工相关的变量</a:t>
          </a:r>
          <a:endParaRPr lang="en-US" sz="1400" b="1" kern="1200" noProof="0" dirty="0">
            <a:solidFill>
              <a:schemeClr val="bg1"/>
            </a:solidFill>
          </a:endParaRPr>
        </a:p>
      </dsp:txBody>
      <dsp:txXfrm>
        <a:off x="2785946" y="-299677"/>
        <a:ext cx="3248743" cy="601507"/>
      </dsp:txXfrm>
    </dsp:sp>
    <dsp:sp modelId="{10F15A8E-E6C2-4FEC-A804-AE231D31BE08}">
      <dsp:nvSpPr>
        <dsp:cNvPr id="0" name=""/>
        <dsp:cNvSpPr/>
      </dsp:nvSpPr>
      <dsp:spPr>
        <a:xfrm>
          <a:off x="2856291" y="300753"/>
          <a:ext cx="3248743" cy="375275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8674" tIns="58674" rIns="78232" bIns="88011" numCol="1" spcCol="1270" anchor="t" anchorCtr="0">
          <a:noAutofit/>
        </a:bodyPr>
        <a:lstStyle/>
        <a:p>
          <a:pPr marL="57150" lvl="1" indent="-57150" algn="l" defTabSz="466725">
            <a:lnSpc>
              <a:spcPct val="90000"/>
            </a:lnSpc>
            <a:spcBef>
              <a:spcPct val="0"/>
            </a:spcBef>
            <a:spcAft>
              <a:spcPct val="15000"/>
            </a:spcAft>
            <a:buChar char="••"/>
          </a:pPr>
          <a:r>
            <a:rPr lang="en-US" sz="1050" kern="1200" noProof="0" dirty="0" smtClean="0"/>
            <a:t>Proportion of unemployed not collecting benefits at the time of recruitment</a:t>
          </a:r>
          <a:endParaRPr lang="en-US" sz="1050" kern="1200" dirty="0"/>
        </a:p>
        <a:p>
          <a:pPr marL="57150" lvl="1" indent="-57150" algn="l" defTabSz="466725">
            <a:lnSpc>
              <a:spcPct val="90000"/>
            </a:lnSpc>
            <a:spcBef>
              <a:spcPct val="0"/>
            </a:spcBef>
            <a:spcAft>
              <a:spcPct val="15000"/>
            </a:spcAft>
            <a:buChar char="••"/>
          </a:pPr>
          <a:r>
            <a:rPr lang="en-US" sz="1050" kern="1200" noProof="0" dirty="0" smtClean="0"/>
            <a:t>Proportion of non-EU workers in the company</a:t>
          </a:r>
          <a:endParaRPr lang="en-US" sz="1050" kern="1200" noProof="0" dirty="0">
            <a:solidFill>
              <a:schemeClr val="tx1"/>
            </a:solidFill>
          </a:endParaRPr>
        </a:p>
        <a:p>
          <a:pPr marL="57150" lvl="1" indent="-57150" algn="l" defTabSz="466725">
            <a:lnSpc>
              <a:spcPct val="90000"/>
            </a:lnSpc>
            <a:spcBef>
              <a:spcPct val="0"/>
            </a:spcBef>
            <a:spcAft>
              <a:spcPct val="15000"/>
            </a:spcAft>
            <a:buChar char="••"/>
          </a:pPr>
          <a:r>
            <a:rPr lang="en-US" sz="1050" kern="1200" noProof="0" dirty="0" smtClean="0"/>
            <a:t>Recruitment of women who are in an advanced state of pregnancy</a:t>
          </a:r>
          <a:endParaRPr lang="en-US" sz="1050" kern="1200" noProof="0" dirty="0">
            <a:solidFill>
              <a:schemeClr val="tx1"/>
            </a:solidFill>
          </a:endParaRPr>
        </a:p>
        <a:p>
          <a:pPr marL="57150" lvl="1" indent="-57150" algn="l" defTabSz="466725">
            <a:lnSpc>
              <a:spcPct val="90000"/>
            </a:lnSpc>
            <a:spcBef>
              <a:spcPct val="0"/>
            </a:spcBef>
            <a:spcAft>
              <a:spcPct val="15000"/>
            </a:spcAft>
            <a:buChar char="••"/>
          </a:pPr>
          <a:r>
            <a:rPr lang="en-US" sz="1050" kern="1200" noProof="0" dirty="0" smtClean="0"/>
            <a:t>Hiring workers close to retirement age</a:t>
          </a:r>
          <a:endParaRPr lang="en-US" sz="1050" kern="1200" noProof="0" dirty="0">
            <a:solidFill>
              <a:schemeClr val="tx1"/>
            </a:solidFill>
          </a:endParaRPr>
        </a:p>
        <a:p>
          <a:pPr marL="57150" lvl="1" indent="-57150" algn="l" defTabSz="466725">
            <a:lnSpc>
              <a:spcPct val="90000"/>
            </a:lnSpc>
            <a:spcBef>
              <a:spcPct val="0"/>
            </a:spcBef>
            <a:spcAft>
              <a:spcPct val="15000"/>
            </a:spcAft>
            <a:buChar char="••"/>
          </a:pPr>
          <a:r>
            <a:rPr lang="en-US" sz="1050" kern="1200" noProof="0" dirty="0" smtClean="0"/>
            <a:t>Proportion of workers on staff who have worked in different sectors</a:t>
          </a:r>
          <a:endParaRPr lang="en-US" sz="1050" kern="1200" noProof="0" dirty="0">
            <a:solidFill>
              <a:schemeClr val="tx1"/>
            </a:solidFill>
          </a:endParaRPr>
        </a:p>
        <a:p>
          <a:pPr marL="57150" lvl="1" indent="-57150" algn="l" defTabSz="466725">
            <a:lnSpc>
              <a:spcPct val="90000"/>
            </a:lnSpc>
            <a:spcBef>
              <a:spcPct val="0"/>
            </a:spcBef>
            <a:spcAft>
              <a:spcPct val="15000"/>
            </a:spcAft>
            <a:buChar char="••"/>
          </a:pPr>
          <a:r>
            <a:rPr lang="en-US" sz="1050" kern="1200" noProof="0" dirty="0" smtClean="0"/>
            <a:t>Existence of workers at risk of social exclusion</a:t>
          </a:r>
          <a:endParaRPr lang="en-US" sz="1050" kern="1200" noProof="0" dirty="0">
            <a:solidFill>
              <a:schemeClr val="tx1"/>
            </a:solidFill>
          </a:endParaRPr>
        </a:p>
        <a:p>
          <a:pPr marL="57150" lvl="1" indent="-57150" algn="l" defTabSz="466725">
            <a:lnSpc>
              <a:spcPct val="90000"/>
            </a:lnSpc>
            <a:spcBef>
              <a:spcPct val="0"/>
            </a:spcBef>
            <a:spcAft>
              <a:spcPct val="15000"/>
            </a:spcAft>
            <a:buChar char="••"/>
          </a:pPr>
          <a:r>
            <a:rPr lang="en-US" sz="1050" kern="1200" noProof="0" dirty="0" smtClean="0"/>
            <a:t>Existence of massive leaks</a:t>
          </a:r>
          <a:endParaRPr lang="en-US" sz="1050" kern="1200" noProof="0" dirty="0">
            <a:solidFill>
              <a:schemeClr val="tx1"/>
            </a:solidFill>
          </a:endParaRPr>
        </a:p>
        <a:p>
          <a:pPr marL="57150" lvl="1" indent="-57150" algn="l" defTabSz="466725">
            <a:lnSpc>
              <a:spcPct val="90000"/>
            </a:lnSpc>
            <a:spcBef>
              <a:spcPct val="0"/>
            </a:spcBef>
            <a:spcAft>
              <a:spcPct val="15000"/>
            </a:spcAft>
            <a:buChar char="••"/>
          </a:pPr>
          <a:r>
            <a:rPr lang="en-US" sz="1050" kern="1200" noProof="0" dirty="0" smtClean="0"/>
            <a:t>Repeated request of working life report</a:t>
          </a:r>
          <a:endParaRPr lang="en-US" sz="1050" kern="1200" noProof="0" dirty="0">
            <a:solidFill>
              <a:schemeClr val="tx1"/>
            </a:solidFill>
          </a:endParaRPr>
        </a:p>
        <a:p>
          <a:pPr marL="57150" lvl="1" indent="-57150" algn="l" defTabSz="466725">
            <a:lnSpc>
              <a:spcPct val="90000"/>
            </a:lnSpc>
            <a:spcBef>
              <a:spcPct val="0"/>
            </a:spcBef>
            <a:spcAft>
              <a:spcPct val="15000"/>
            </a:spcAft>
            <a:buChar char="••"/>
          </a:pPr>
          <a:r>
            <a:rPr lang="en-US" sz="1050" kern="1200" noProof="0" dirty="0" smtClean="0"/>
            <a:t>Province of different worker to CCC</a:t>
          </a:r>
          <a:endParaRPr lang="en-US" sz="1050" kern="1200" noProof="0" dirty="0">
            <a:solidFill>
              <a:schemeClr val="tx1"/>
            </a:solidFill>
          </a:endParaRPr>
        </a:p>
        <a:p>
          <a:pPr marL="57150" lvl="1" indent="-57150" algn="l" defTabSz="466725">
            <a:lnSpc>
              <a:spcPct val="90000"/>
            </a:lnSpc>
            <a:spcBef>
              <a:spcPct val="0"/>
            </a:spcBef>
            <a:spcAft>
              <a:spcPct val="15000"/>
            </a:spcAft>
            <a:buChar char="••"/>
          </a:pPr>
          <a:r>
            <a:rPr lang="zh-CN" sz="1050" kern="1200" dirty="0" smtClean="0"/>
            <a:t>·在招聘的时候失业、没有收益的人的百分比</a:t>
          </a:r>
          <a:endParaRPr lang="en-US" sz="1050" kern="1200" noProof="0" dirty="0">
            <a:solidFill>
              <a:schemeClr val="tx1"/>
            </a:solidFill>
          </a:endParaRPr>
        </a:p>
        <a:p>
          <a:pPr marL="57150" lvl="1" indent="-57150" algn="l" defTabSz="466725">
            <a:lnSpc>
              <a:spcPct val="90000"/>
            </a:lnSpc>
            <a:spcBef>
              <a:spcPct val="0"/>
            </a:spcBef>
            <a:spcAft>
              <a:spcPct val="15000"/>
            </a:spcAft>
            <a:buChar char="••"/>
          </a:pPr>
          <a:r>
            <a:rPr lang="zh-CN" sz="1050" kern="1200" dirty="0" smtClean="0"/>
            <a:t>在公司中，不是欧盟成员国的工人的百分比</a:t>
          </a:r>
          <a:endParaRPr lang="fr-FR" sz="1050" kern="1200" dirty="0"/>
        </a:p>
        <a:p>
          <a:pPr marL="57150" lvl="1" indent="-57150" algn="l" defTabSz="466725">
            <a:lnSpc>
              <a:spcPct val="90000"/>
            </a:lnSpc>
            <a:spcBef>
              <a:spcPct val="0"/>
            </a:spcBef>
            <a:spcAft>
              <a:spcPct val="15000"/>
            </a:spcAft>
            <a:buChar char="••"/>
          </a:pPr>
          <a:r>
            <a:rPr lang="zh-CN" sz="1050" kern="1200" dirty="0" smtClean="0"/>
            <a:t>招收在怀孕后期的孕妇</a:t>
          </a:r>
          <a:endParaRPr lang="fr-FR" sz="1050" kern="1200" dirty="0"/>
        </a:p>
        <a:p>
          <a:pPr marL="57150" lvl="1" indent="-57150" algn="l" defTabSz="466725">
            <a:lnSpc>
              <a:spcPct val="90000"/>
            </a:lnSpc>
            <a:spcBef>
              <a:spcPct val="0"/>
            </a:spcBef>
            <a:spcAft>
              <a:spcPct val="15000"/>
            </a:spcAft>
            <a:buChar char="••"/>
          </a:pPr>
          <a:r>
            <a:rPr lang="zh-CN" sz="1050" kern="1200" dirty="0" smtClean="0"/>
            <a:t>招收即将达到退休年龄的员工</a:t>
          </a:r>
          <a:endParaRPr lang="fr-FR" sz="1050" kern="1200" dirty="0"/>
        </a:p>
        <a:p>
          <a:pPr marL="57150" lvl="1" indent="-57150" algn="l" defTabSz="466725">
            <a:lnSpc>
              <a:spcPct val="90000"/>
            </a:lnSpc>
            <a:spcBef>
              <a:spcPct val="0"/>
            </a:spcBef>
            <a:spcAft>
              <a:spcPct val="15000"/>
            </a:spcAft>
            <a:buChar char="••"/>
          </a:pPr>
          <a:r>
            <a:rPr lang="zh-CN" sz="1050" kern="1200" dirty="0" smtClean="0"/>
            <a:t>在不同部门工作过的员工在全部职员中的百分比</a:t>
          </a:r>
          <a:endParaRPr lang="fr-FR" sz="1050" kern="1200" dirty="0"/>
        </a:p>
        <a:p>
          <a:pPr marL="57150" lvl="1" indent="-57150" algn="l" defTabSz="466725">
            <a:lnSpc>
              <a:spcPct val="90000"/>
            </a:lnSpc>
            <a:spcBef>
              <a:spcPct val="0"/>
            </a:spcBef>
            <a:spcAft>
              <a:spcPct val="15000"/>
            </a:spcAft>
            <a:buChar char="••"/>
          </a:pPr>
          <a:r>
            <a:rPr lang="zh-CN" sz="1050" kern="1200" dirty="0" smtClean="0"/>
            <a:t>有社会排斥风向的员工的存在</a:t>
          </a:r>
          <a:endParaRPr lang="fr-FR" sz="1050" kern="1200" dirty="0"/>
        </a:p>
        <a:p>
          <a:pPr marL="57150" lvl="1" indent="-57150" algn="l" defTabSz="466725">
            <a:lnSpc>
              <a:spcPct val="90000"/>
            </a:lnSpc>
            <a:spcBef>
              <a:spcPct val="0"/>
            </a:spcBef>
            <a:spcAft>
              <a:spcPct val="15000"/>
            </a:spcAft>
            <a:buChar char="••"/>
          </a:pPr>
          <a:r>
            <a:rPr lang="zh-CN" sz="1050" kern="1200" dirty="0" smtClean="0"/>
            <a:t>大量泄漏的存在</a:t>
          </a:r>
          <a:endParaRPr lang="fr-FR" sz="1050" kern="1200" dirty="0"/>
        </a:p>
        <a:p>
          <a:pPr marL="57150" lvl="1" indent="-57150" algn="l" defTabSz="466725">
            <a:lnSpc>
              <a:spcPct val="90000"/>
            </a:lnSpc>
            <a:spcBef>
              <a:spcPct val="0"/>
            </a:spcBef>
            <a:spcAft>
              <a:spcPct val="15000"/>
            </a:spcAft>
            <a:buChar char="••"/>
          </a:pPr>
          <a:r>
            <a:rPr lang="zh-CN" sz="1050" kern="1200" dirty="0" smtClean="0"/>
            <a:t>工作生活报告的反复要求</a:t>
          </a:r>
          <a:endParaRPr lang="fr-FR" sz="1050" kern="1200" dirty="0"/>
        </a:p>
        <a:p>
          <a:pPr marL="57150" lvl="1" indent="-57150" algn="l" defTabSz="466725">
            <a:lnSpc>
              <a:spcPct val="90000"/>
            </a:lnSpc>
            <a:spcBef>
              <a:spcPct val="0"/>
            </a:spcBef>
            <a:spcAft>
              <a:spcPct val="15000"/>
            </a:spcAft>
            <a:buChar char="••"/>
          </a:pPr>
          <a:r>
            <a:rPr lang="zh-CN" sz="1050" kern="1200" dirty="0" smtClean="0"/>
            <a:t>向</a:t>
          </a:r>
          <a:r>
            <a:rPr lang="en-US" sz="1050" kern="1200" dirty="0" smtClean="0"/>
            <a:t>CCC</a:t>
          </a:r>
          <a:r>
            <a:rPr lang="zh-CN" sz="1050" kern="1200" dirty="0" smtClean="0"/>
            <a:t>提供不同员工</a:t>
          </a:r>
          <a:endParaRPr lang="fr-FR" sz="1050" kern="1200" dirty="0"/>
        </a:p>
      </dsp:txBody>
      <dsp:txXfrm>
        <a:off x="2856291" y="300753"/>
        <a:ext cx="3248743" cy="3752750"/>
      </dsp:txXfrm>
    </dsp:sp>
    <dsp:sp modelId="{D6555170-B830-4D70-94B9-E9C20DBB85D1}">
      <dsp:nvSpPr>
        <dsp:cNvPr id="0" name=""/>
        <dsp:cNvSpPr/>
      </dsp:nvSpPr>
      <dsp:spPr>
        <a:xfrm>
          <a:off x="6466407" y="0"/>
          <a:ext cx="2508071" cy="601507"/>
        </a:xfrm>
        <a:prstGeom prst="rect">
          <a:avLst/>
        </a:prstGeom>
        <a:solidFill>
          <a:schemeClr val="accent2"/>
        </a:solidFill>
        <a:ln w="38100" cap="flat" cmpd="sng" algn="ctr">
          <a:no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n-US" sz="1400" b="1" kern="1200" noProof="0" dirty="0" smtClean="0">
              <a:solidFill>
                <a:schemeClr val="bg1"/>
              </a:solidFill>
            </a:rPr>
            <a:t>Variables related to debt</a:t>
          </a:r>
        </a:p>
        <a:p>
          <a:pPr lvl="0" algn="ctr" defTabSz="622300">
            <a:lnSpc>
              <a:spcPct val="90000"/>
            </a:lnSpc>
            <a:spcBef>
              <a:spcPct val="0"/>
            </a:spcBef>
            <a:spcAft>
              <a:spcPct val="35000"/>
            </a:spcAft>
          </a:pPr>
          <a:r>
            <a:rPr lang="zh-CN" sz="1400" kern="1200" dirty="0" smtClean="0"/>
            <a:t>和债务相关的变量</a:t>
          </a:r>
          <a:endParaRPr lang="en-US" sz="1400" b="1" kern="1200" noProof="0" dirty="0">
            <a:solidFill>
              <a:schemeClr val="bg1"/>
            </a:solidFill>
          </a:endParaRPr>
        </a:p>
      </dsp:txBody>
      <dsp:txXfrm>
        <a:off x="6466407" y="0"/>
        <a:ext cx="2508071" cy="601507"/>
      </dsp:txXfrm>
    </dsp:sp>
    <dsp:sp modelId="{A118808E-A936-457E-A487-6C45B3D2EB3A}">
      <dsp:nvSpPr>
        <dsp:cNvPr id="0" name=""/>
        <dsp:cNvSpPr/>
      </dsp:nvSpPr>
      <dsp:spPr>
        <a:xfrm>
          <a:off x="6466407" y="601507"/>
          <a:ext cx="2508071" cy="3151242"/>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58674" tIns="58674" rIns="78232" bIns="88011" numCol="1" spcCol="1270" anchor="t" anchorCtr="0">
          <a:noAutofit/>
        </a:bodyPr>
        <a:lstStyle/>
        <a:p>
          <a:pPr marL="57150" lvl="1" indent="-57150" algn="l" defTabSz="488950">
            <a:lnSpc>
              <a:spcPct val="90000"/>
            </a:lnSpc>
            <a:spcBef>
              <a:spcPct val="0"/>
            </a:spcBef>
            <a:spcAft>
              <a:spcPct val="15000"/>
            </a:spcAft>
            <a:buChar char="••"/>
          </a:pPr>
          <a:r>
            <a:rPr lang="en-US" sz="1100" kern="1200" noProof="0" dirty="0" smtClean="0"/>
            <a:t>Amount generated, pending and paid</a:t>
          </a:r>
          <a:endParaRPr lang="en-US" sz="1100" kern="1200" noProof="0" dirty="0">
            <a:solidFill>
              <a:schemeClr val="tx1"/>
            </a:solidFill>
          </a:endParaRPr>
        </a:p>
        <a:p>
          <a:pPr marL="57150" lvl="1" indent="-57150" algn="l" defTabSz="488950">
            <a:lnSpc>
              <a:spcPct val="90000"/>
            </a:lnSpc>
            <a:spcBef>
              <a:spcPct val="0"/>
            </a:spcBef>
            <a:spcAft>
              <a:spcPct val="15000"/>
            </a:spcAft>
            <a:buChar char="••"/>
          </a:pPr>
          <a:r>
            <a:rPr lang="en-US" sz="1100" kern="1200" noProof="0" dirty="0" smtClean="0"/>
            <a:t>Percentage of the amounts</a:t>
          </a:r>
          <a:endParaRPr lang="en-US" sz="1100" kern="1200" noProof="0" dirty="0">
            <a:solidFill>
              <a:schemeClr val="tx1"/>
            </a:solidFill>
          </a:endParaRPr>
        </a:p>
        <a:p>
          <a:pPr marL="57150" lvl="1" indent="-57150" algn="l" defTabSz="488950">
            <a:lnSpc>
              <a:spcPct val="90000"/>
            </a:lnSpc>
            <a:spcBef>
              <a:spcPct val="0"/>
            </a:spcBef>
            <a:spcAft>
              <a:spcPct val="15000"/>
            </a:spcAft>
            <a:buChar char="••"/>
          </a:pPr>
          <a:r>
            <a:rPr lang="en-US" sz="1100" kern="1200" noProof="0" dirty="0" smtClean="0"/>
            <a:t>Time evolution generated and paid amounts</a:t>
          </a:r>
          <a:endParaRPr lang="en-US" sz="1100" kern="1200" noProof="0" dirty="0">
            <a:solidFill>
              <a:schemeClr val="tx1"/>
            </a:solidFill>
          </a:endParaRPr>
        </a:p>
        <a:p>
          <a:pPr marL="57150" lvl="1" indent="-57150" algn="l" defTabSz="488950">
            <a:lnSpc>
              <a:spcPct val="90000"/>
            </a:lnSpc>
            <a:spcBef>
              <a:spcPct val="0"/>
            </a:spcBef>
            <a:spcAft>
              <a:spcPct val="15000"/>
            </a:spcAft>
            <a:buChar char="••"/>
          </a:pPr>
          <a:endParaRPr lang="en-US" sz="1100" kern="1200" noProof="0" dirty="0">
            <a:solidFill>
              <a:schemeClr val="tx1"/>
            </a:solidFill>
          </a:endParaRPr>
        </a:p>
        <a:p>
          <a:pPr marL="114300" lvl="1" indent="-114300" algn="l" defTabSz="622300">
            <a:lnSpc>
              <a:spcPct val="90000"/>
            </a:lnSpc>
            <a:spcBef>
              <a:spcPct val="0"/>
            </a:spcBef>
            <a:spcAft>
              <a:spcPct val="15000"/>
            </a:spcAft>
            <a:buChar char="••"/>
          </a:pPr>
          <a:r>
            <a:rPr lang="zh-CN" sz="1400" kern="1200" dirty="0" smtClean="0"/>
            <a:t>产生的，悬而未决，支付的金额</a:t>
          </a:r>
          <a:endParaRPr lang="en-US" sz="1400" kern="1200" noProof="0" dirty="0">
            <a:solidFill>
              <a:schemeClr val="tx1"/>
            </a:solidFill>
          </a:endParaRPr>
        </a:p>
        <a:p>
          <a:pPr marL="114300" lvl="1" indent="-114300" algn="l" defTabSz="622300">
            <a:lnSpc>
              <a:spcPct val="90000"/>
            </a:lnSpc>
            <a:spcBef>
              <a:spcPct val="0"/>
            </a:spcBef>
            <a:spcAft>
              <a:spcPct val="15000"/>
            </a:spcAft>
            <a:buChar char="••"/>
          </a:pPr>
          <a:r>
            <a:rPr lang="zh-CN" sz="1400" kern="1200" dirty="0" smtClean="0"/>
            <a:t>金额的百分比</a:t>
          </a:r>
          <a:endParaRPr lang="fr-FR" sz="1400" kern="1200" dirty="0"/>
        </a:p>
        <a:p>
          <a:pPr marL="114300" lvl="1" indent="-114300" algn="l" defTabSz="622300">
            <a:lnSpc>
              <a:spcPct val="90000"/>
            </a:lnSpc>
            <a:spcBef>
              <a:spcPct val="0"/>
            </a:spcBef>
            <a:spcAft>
              <a:spcPct val="15000"/>
            </a:spcAft>
            <a:buChar char="••"/>
          </a:pPr>
          <a:r>
            <a:rPr lang="zh-CN" sz="1400" kern="1200" dirty="0" smtClean="0"/>
            <a:t>时间评估产生和支付的金额</a:t>
          </a:r>
          <a:endParaRPr lang="fr-FR" sz="1400" kern="1200" dirty="0"/>
        </a:p>
      </dsp:txBody>
      <dsp:txXfrm>
        <a:off x="6466407" y="601507"/>
        <a:ext cx="2508071" cy="315124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C4182-6DAD-4659-A796-E1AED0DB21F3}">
      <dsp:nvSpPr>
        <dsp:cNvPr id="0" name=""/>
        <dsp:cNvSpPr/>
      </dsp:nvSpPr>
      <dsp:spPr>
        <a:xfrm>
          <a:off x="0" y="266355"/>
          <a:ext cx="8505199" cy="138915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60098" tIns="374904" rIns="66009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solidFill>
                <a:srgbClr val="17375E"/>
              </a:solidFill>
            </a:rPr>
            <a:t>With the self-employed flat rate, a new fraudulent practice has been detected: the Company forces employees to sign in RETA with the flat rate, whilst maintaining their original/normal activity in the Company. In this way, the amount due will be lower even when they still work for the Company.</a:t>
          </a:r>
          <a:endParaRPr lang="es-ES" sz="1600" kern="1200" dirty="0">
            <a:solidFill>
              <a:srgbClr val="17375E"/>
            </a:solidFill>
          </a:endParaRPr>
        </a:p>
      </dsp:txBody>
      <dsp:txXfrm>
        <a:off x="0" y="266355"/>
        <a:ext cx="8505199" cy="1389150"/>
      </dsp:txXfrm>
    </dsp:sp>
    <dsp:sp modelId="{786DC47C-60DC-4108-A405-44AF66C8BCCA}">
      <dsp:nvSpPr>
        <dsp:cNvPr id="0" name=""/>
        <dsp:cNvSpPr/>
      </dsp:nvSpPr>
      <dsp:spPr>
        <a:xfrm>
          <a:off x="424844" y="675"/>
          <a:ext cx="4804415" cy="531360"/>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5033" tIns="0" rIns="225033" bIns="0" numCol="1" spcCol="1270" anchor="ctr" anchorCtr="0">
          <a:noAutofit/>
        </a:bodyPr>
        <a:lstStyle/>
        <a:p>
          <a:pPr lvl="0" algn="l" defTabSz="622300">
            <a:lnSpc>
              <a:spcPct val="90000"/>
            </a:lnSpc>
            <a:spcBef>
              <a:spcPct val="0"/>
            </a:spcBef>
            <a:spcAft>
              <a:spcPct val="35000"/>
            </a:spcAft>
          </a:pPr>
          <a:r>
            <a:rPr lang="es-ES" sz="1400" kern="1200" dirty="0" smtClean="0">
              <a:solidFill>
                <a:schemeClr val="bg1"/>
              </a:solidFill>
            </a:rPr>
            <a:t>Business case</a:t>
          </a:r>
        </a:p>
        <a:p>
          <a:pPr lvl="0" algn="l" defTabSz="622300">
            <a:lnSpc>
              <a:spcPct val="90000"/>
            </a:lnSpc>
            <a:spcBef>
              <a:spcPct val="0"/>
            </a:spcBef>
            <a:spcAft>
              <a:spcPct val="35000"/>
            </a:spcAft>
          </a:pPr>
          <a:r>
            <a:rPr lang="es-ES" sz="1400" kern="1200" dirty="0" smtClean="0">
              <a:solidFill>
                <a:schemeClr val="bg1"/>
              </a:solidFill>
            </a:rPr>
            <a:t>  </a:t>
          </a:r>
          <a:r>
            <a:rPr lang="zh-CN" sz="1400" kern="1200" dirty="0" smtClean="0"/>
            <a:t>商业案例</a:t>
          </a:r>
          <a:endParaRPr lang="es-ES" sz="1400" kern="1200" dirty="0">
            <a:solidFill>
              <a:schemeClr val="bg1"/>
            </a:solidFill>
          </a:endParaRPr>
        </a:p>
      </dsp:txBody>
      <dsp:txXfrm>
        <a:off x="450783" y="26614"/>
        <a:ext cx="4752537" cy="47948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1C4182-6DAD-4659-A796-E1AED0DB21F3}">
      <dsp:nvSpPr>
        <dsp:cNvPr id="0" name=""/>
        <dsp:cNvSpPr/>
      </dsp:nvSpPr>
      <dsp:spPr>
        <a:xfrm>
          <a:off x="0" y="206971"/>
          <a:ext cx="8505198" cy="16695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60098" tIns="104140" rIns="660098" bIns="113792" numCol="1" spcCol="1270" anchor="t" anchorCtr="0">
          <a:noAutofit/>
        </a:bodyPr>
        <a:lstStyle/>
        <a:p>
          <a:pPr marL="171450" lvl="1" indent="-171450" algn="just" defTabSz="711200">
            <a:lnSpc>
              <a:spcPct val="90000"/>
            </a:lnSpc>
            <a:spcBef>
              <a:spcPct val="0"/>
            </a:spcBef>
            <a:spcAft>
              <a:spcPct val="15000"/>
            </a:spcAft>
            <a:buChar char="••"/>
          </a:pPr>
          <a:r>
            <a:rPr lang="en-US" sz="1600" kern="1200" dirty="0" smtClean="0">
              <a:solidFill>
                <a:srgbClr val="17375E"/>
              </a:solidFill>
            </a:rPr>
            <a:t>On 22th of December 2013, a change was made to Article 109 of the Social Security law. </a:t>
          </a:r>
          <a:r>
            <a:rPr lang="zh-CN" sz="1600" kern="1200" dirty="0" smtClean="0"/>
            <a:t>在</a:t>
          </a:r>
          <a:r>
            <a:rPr lang="en-US" sz="1600" kern="1200" dirty="0" smtClean="0"/>
            <a:t>2013</a:t>
          </a:r>
          <a:r>
            <a:rPr lang="zh-CN" sz="1600" kern="1200" dirty="0" smtClean="0"/>
            <a:t>年</a:t>
          </a:r>
          <a:r>
            <a:rPr lang="en-US" sz="1600" kern="1200" dirty="0" smtClean="0"/>
            <a:t>12</a:t>
          </a:r>
          <a:r>
            <a:rPr lang="zh-CN" sz="1600" kern="1200" dirty="0" smtClean="0"/>
            <a:t>月</a:t>
          </a:r>
          <a:r>
            <a:rPr lang="en-US" sz="1600" kern="1200" dirty="0" smtClean="0"/>
            <a:t>22</a:t>
          </a:r>
          <a:r>
            <a:rPr lang="zh-CN" sz="1600" kern="1200" dirty="0" smtClean="0"/>
            <a:t>日的一个变化是对社会保障法的</a:t>
          </a:r>
          <a:r>
            <a:rPr lang="en-US" sz="1600" kern="1200" dirty="0" smtClean="0"/>
            <a:t>109</a:t>
          </a:r>
          <a:r>
            <a:rPr lang="zh-CN" sz="1600" kern="1200" dirty="0" smtClean="0"/>
            <a:t>条款进行修改</a:t>
          </a:r>
          <a:endParaRPr lang="es-ES" sz="1600" kern="1200" dirty="0">
            <a:solidFill>
              <a:srgbClr val="17375E"/>
            </a:solidFill>
          </a:endParaRPr>
        </a:p>
        <a:p>
          <a:pPr marL="171450" lvl="1" indent="-171450" algn="l" defTabSz="711200">
            <a:lnSpc>
              <a:spcPct val="90000"/>
            </a:lnSpc>
            <a:spcBef>
              <a:spcPct val="0"/>
            </a:spcBef>
            <a:spcAft>
              <a:spcPct val="15000"/>
            </a:spcAft>
            <a:buChar char="••"/>
          </a:pPr>
          <a:r>
            <a:rPr lang="en-US" sz="1600" kern="1200" dirty="0" smtClean="0">
              <a:solidFill>
                <a:srgbClr val="17375E"/>
              </a:solidFill>
            </a:rPr>
            <a:t>This resulted in 10 of the 56 retributive concepts changed the basis on which they were calculated, however not all companies have implemented this correctly </a:t>
          </a:r>
          <a:r>
            <a:rPr lang="zh-CN" sz="1600" kern="1200" dirty="0" smtClean="0"/>
            <a:t>这导致在</a:t>
          </a:r>
          <a:r>
            <a:rPr lang="en-US" sz="1600" kern="1200" dirty="0" smtClean="0"/>
            <a:t>56</a:t>
          </a:r>
          <a:r>
            <a:rPr lang="zh-CN" sz="1600" kern="1200" dirty="0" smtClean="0"/>
            <a:t>个观念中的</a:t>
          </a:r>
          <a:r>
            <a:rPr lang="en-US" sz="1600" kern="1200" dirty="0" smtClean="0"/>
            <a:t>10</a:t>
          </a:r>
          <a:r>
            <a:rPr lang="zh-CN" sz="1600" kern="1200" dirty="0" smtClean="0"/>
            <a:t>个观念改变上他们计算的基础，但并不是所有的企业都正确地实现这一点</a:t>
          </a:r>
          <a:endParaRPr lang="es-ES" sz="1600" kern="1200" dirty="0">
            <a:solidFill>
              <a:srgbClr val="17375E"/>
            </a:solidFill>
          </a:endParaRPr>
        </a:p>
      </dsp:txBody>
      <dsp:txXfrm>
        <a:off x="0" y="206971"/>
        <a:ext cx="8505198" cy="1669500"/>
      </dsp:txXfrm>
    </dsp:sp>
    <dsp:sp modelId="{786DC47C-60DC-4108-A405-44AF66C8BCCA}">
      <dsp:nvSpPr>
        <dsp:cNvPr id="0" name=""/>
        <dsp:cNvSpPr/>
      </dsp:nvSpPr>
      <dsp:spPr>
        <a:xfrm>
          <a:off x="424844" y="0"/>
          <a:ext cx="5947824" cy="260759"/>
        </a:xfrm>
        <a:prstGeom prst="roundRect">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225033" tIns="0" rIns="225033" bIns="0" numCol="1" spcCol="1270" anchor="ctr" anchorCtr="0">
          <a:noAutofit/>
        </a:bodyPr>
        <a:lstStyle/>
        <a:p>
          <a:pPr lvl="0" algn="l" defTabSz="488950">
            <a:lnSpc>
              <a:spcPct val="90000"/>
            </a:lnSpc>
            <a:spcBef>
              <a:spcPct val="0"/>
            </a:spcBef>
            <a:spcAft>
              <a:spcPct val="35000"/>
            </a:spcAft>
          </a:pPr>
          <a:r>
            <a:rPr lang="es-ES" sz="1100" kern="1200" dirty="0" smtClean="0">
              <a:solidFill>
                <a:schemeClr val="bg1"/>
              </a:solidFill>
            </a:rPr>
            <a:t>Business case</a:t>
          </a:r>
        </a:p>
        <a:p>
          <a:pPr lvl="0" algn="l" defTabSz="488950">
            <a:lnSpc>
              <a:spcPct val="90000"/>
            </a:lnSpc>
            <a:spcBef>
              <a:spcPct val="0"/>
            </a:spcBef>
            <a:spcAft>
              <a:spcPct val="35000"/>
            </a:spcAft>
          </a:pPr>
          <a:r>
            <a:rPr lang="zh-CN" sz="1100" kern="1200" dirty="0" smtClean="0"/>
            <a:t>商业案例</a:t>
          </a:r>
          <a:endParaRPr lang="es-ES" sz="1100" kern="1200" dirty="0">
            <a:solidFill>
              <a:schemeClr val="bg1"/>
            </a:solidFill>
          </a:endParaRPr>
        </a:p>
      </dsp:txBody>
      <dsp:txXfrm>
        <a:off x="437573" y="12729"/>
        <a:ext cx="5922366" cy="23530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D27F6-BEA5-4721-A21C-B830B5C8B1B7}">
      <dsp:nvSpPr>
        <dsp:cNvPr id="0" name=""/>
        <dsp:cNvSpPr/>
      </dsp:nvSpPr>
      <dsp:spPr>
        <a:xfrm>
          <a:off x="4240192" y="2386593"/>
          <a:ext cx="3794174" cy="1482695"/>
        </a:xfrm>
        <a:prstGeom prst="roundRect">
          <a:avLst>
            <a:gd name="adj" fmla="val 10000"/>
          </a:avLst>
        </a:prstGeom>
        <a:solidFill>
          <a:schemeClr val="accent2">
            <a:lumMod val="20000"/>
            <a:lumOff val="80000"/>
          </a:schemeClr>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0" lvl="1" indent="0" algn="l" defTabSz="533400">
            <a:lnSpc>
              <a:spcPct val="90000"/>
            </a:lnSpc>
            <a:spcBef>
              <a:spcPct val="0"/>
            </a:spcBef>
            <a:spcAft>
              <a:spcPct val="15000"/>
            </a:spcAft>
            <a:buChar char="••"/>
            <a:tabLst/>
          </a:pPr>
          <a:r>
            <a:rPr lang="en-US" sz="1200" kern="1200" noProof="0" dirty="0" smtClean="0"/>
            <a:t>Developing predictive models (logistic regressions) to identify profiles and behavioral patters of fraudulent </a:t>
          </a:r>
          <a:r>
            <a:rPr lang="en-US" sz="1200" kern="1200" noProof="0" dirty="0" smtClean="0"/>
            <a:t>behavior </a:t>
          </a:r>
          <a:r>
            <a:rPr lang="zh-CN" sz="1200" kern="1200" dirty="0" smtClean="0"/>
            <a:t>发展预测模型（回归）来检测诈骗行为的个人简历和行为模式</a:t>
          </a:r>
          <a:endParaRPr lang="en-US" sz="1200" i="0" kern="1200" noProof="0" dirty="0">
            <a:solidFill>
              <a:schemeClr val="tx1"/>
            </a:solidFill>
          </a:endParaRPr>
        </a:p>
      </dsp:txBody>
      <dsp:txXfrm>
        <a:off x="5411014" y="2789837"/>
        <a:ext cx="2590782" cy="1046881"/>
      </dsp:txXfrm>
    </dsp:sp>
    <dsp:sp modelId="{1123D10F-A8F5-4AAC-8D56-8EFD069EC422}">
      <dsp:nvSpPr>
        <dsp:cNvPr id="0" name=""/>
        <dsp:cNvSpPr/>
      </dsp:nvSpPr>
      <dsp:spPr>
        <a:xfrm>
          <a:off x="137015" y="2370610"/>
          <a:ext cx="3598916" cy="1502668"/>
        </a:xfrm>
        <a:prstGeom prst="roundRect">
          <a:avLst>
            <a:gd name="adj" fmla="val 10000"/>
          </a:avLst>
        </a:prstGeom>
        <a:solidFill>
          <a:schemeClr val="accent2">
            <a:lumMod val="20000"/>
            <a:lumOff val="80000"/>
          </a:schemeClr>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i="0" kern="1200" noProof="0" dirty="0" smtClean="0">
              <a:solidFill>
                <a:schemeClr val="tx1"/>
              </a:solidFill>
            </a:rPr>
            <a:t>Occupational and sociodemographic analysis of workers to estimate the potential risk in a fraudulent </a:t>
          </a:r>
          <a:r>
            <a:rPr lang="en-US" sz="1200" i="0" kern="1200" noProof="0" dirty="0" smtClean="0">
              <a:solidFill>
                <a:schemeClr val="tx1"/>
              </a:solidFill>
            </a:rPr>
            <a:t>situation  </a:t>
          </a:r>
          <a:r>
            <a:rPr lang="zh-CN" sz="1200" kern="1200" dirty="0" smtClean="0"/>
            <a:t>在诈骗中估计潜在风险，对员工职业的和人口社会学的分析</a:t>
          </a:r>
          <a:endParaRPr lang="en-US" sz="1200" i="0" kern="1200" noProof="0" dirty="0">
            <a:solidFill>
              <a:schemeClr val="tx1"/>
            </a:solidFill>
          </a:endParaRPr>
        </a:p>
      </dsp:txBody>
      <dsp:txXfrm>
        <a:off x="170024" y="2779286"/>
        <a:ext cx="2453223" cy="1060983"/>
      </dsp:txXfrm>
    </dsp:sp>
    <dsp:sp modelId="{136990B0-E263-4BC8-BAEB-F26CECDF3B73}">
      <dsp:nvSpPr>
        <dsp:cNvPr id="0" name=""/>
        <dsp:cNvSpPr/>
      </dsp:nvSpPr>
      <dsp:spPr>
        <a:xfrm>
          <a:off x="4240192" y="-30035"/>
          <a:ext cx="3794174" cy="1254544"/>
        </a:xfrm>
        <a:prstGeom prst="roundRect">
          <a:avLst>
            <a:gd name="adj" fmla="val 10000"/>
          </a:avLst>
        </a:prstGeom>
        <a:solidFill>
          <a:schemeClr val="accent2">
            <a:lumMod val="20000"/>
            <a:lumOff val="80000"/>
          </a:schemeClr>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noProof="0" dirty="0" smtClean="0">
              <a:solidFill>
                <a:schemeClr val="tx1"/>
              </a:solidFill>
            </a:rPr>
            <a:t>Pairing companies with fake businesses identified in the </a:t>
          </a:r>
          <a:r>
            <a:rPr lang="en-US" sz="1200" kern="1200" noProof="0" dirty="0" smtClean="0">
              <a:solidFill>
                <a:schemeClr val="tx1"/>
              </a:solidFill>
            </a:rPr>
            <a:t>past </a:t>
          </a:r>
          <a:r>
            <a:rPr lang="zh-CN" sz="1200" kern="1200" dirty="0" smtClean="0"/>
            <a:t>在过去的确定用假的业务配对公司</a:t>
          </a:r>
          <a:endParaRPr lang="en-US" sz="1200" kern="1200" noProof="0" dirty="0">
            <a:solidFill>
              <a:schemeClr val="tx1"/>
            </a:solidFill>
          </a:endParaRPr>
        </a:p>
      </dsp:txBody>
      <dsp:txXfrm>
        <a:off x="5406002" y="-2477"/>
        <a:ext cx="2600806" cy="885792"/>
      </dsp:txXfrm>
    </dsp:sp>
    <dsp:sp modelId="{2A2CB4BB-D3A5-4B40-9938-8C7338B2EDEB}">
      <dsp:nvSpPr>
        <dsp:cNvPr id="0" name=""/>
        <dsp:cNvSpPr/>
      </dsp:nvSpPr>
      <dsp:spPr>
        <a:xfrm>
          <a:off x="112816" y="-30035"/>
          <a:ext cx="3647314" cy="1254544"/>
        </a:xfrm>
        <a:prstGeom prst="roundRect">
          <a:avLst>
            <a:gd name="adj" fmla="val 10000"/>
          </a:avLst>
        </a:prstGeom>
        <a:solidFill>
          <a:schemeClr val="accent2">
            <a:lumMod val="20000"/>
            <a:lumOff val="80000"/>
          </a:schemeClr>
        </a:solidFill>
        <a:ln w="25400" cap="flat" cmpd="sng" algn="ctr">
          <a:solidFill>
            <a:schemeClr val="accent2">
              <a:shade val="50000"/>
            </a:schemeClr>
          </a:solidFill>
          <a:prstDash val="solid"/>
        </a:ln>
        <a:effectLst/>
      </dsp:spPr>
      <dsp:style>
        <a:lnRef idx="2">
          <a:schemeClr val="accent2">
            <a:shade val="50000"/>
          </a:schemeClr>
        </a:lnRef>
        <a:fillRef idx="1">
          <a:schemeClr val="accent2"/>
        </a:fillRef>
        <a:effectRef idx="0">
          <a:schemeClr val="accent2"/>
        </a:effectRef>
        <a:fontRef idx="minor">
          <a:schemeClr val="lt1"/>
        </a:fontRef>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noProof="0" dirty="0" smtClean="0">
              <a:solidFill>
                <a:schemeClr val="tx1"/>
              </a:solidFill>
            </a:rPr>
            <a:t>Business rules and behavioral </a:t>
          </a:r>
          <a:r>
            <a:rPr lang="en-US" sz="1200" kern="1200" noProof="0" dirty="0" smtClean="0">
              <a:solidFill>
                <a:schemeClr val="tx1"/>
              </a:solidFill>
            </a:rPr>
            <a:t>patterns </a:t>
          </a:r>
          <a:r>
            <a:rPr lang="zh-CN" sz="1200" kern="1200" dirty="0" smtClean="0"/>
            <a:t>商业规则和行动模式</a:t>
          </a:r>
          <a:endParaRPr lang="en-US" sz="1200" kern="1200" noProof="0" dirty="0">
            <a:solidFill>
              <a:schemeClr val="tx1"/>
            </a:solidFill>
          </a:endParaRPr>
        </a:p>
        <a:p>
          <a:pPr marL="114300" lvl="1" indent="-114300" algn="l" defTabSz="533400">
            <a:lnSpc>
              <a:spcPct val="90000"/>
            </a:lnSpc>
            <a:spcBef>
              <a:spcPct val="0"/>
            </a:spcBef>
            <a:spcAft>
              <a:spcPct val="15000"/>
            </a:spcAft>
            <a:buChar char="••"/>
          </a:pPr>
          <a:endParaRPr lang="en-US" sz="1200" kern="1200" noProof="0" dirty="0">
            <a:solidFill>
              <a:schemeClr val="tx1"/>
            </a:solidFill>
          </a:endParaRPr>
        </a:p>
      </dsp:txBody>
      <dsp:txXfrm>
        <a:off x="140374" y="-2477"/>
        <a:ext cx="2498004" cy="885792"/>
      </dsp:txXfrm>
    </dsp:sp>
    <dsp:sp modelId="{2D2DE741-3E84-49CF-A74E-86D216D37C39}">
      <dsp:nvSpPr>
        <dsp:cNvPr id="0" name=""/>
        <dsp:cNvSpPr/>
      </dsp:nvSpPr>
      <dsp:spPr>
        <a:xfrm>
          <a:off x="2280423" y="255461"/>
          <a:ext cx="1697555" cy="1697555"/>
        </a:xfrm>
        <a:prstGeom prst="pieWedg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noProof="0" dirty="0" smtClean="0">
              <a:solidFill>
                <a:schemeClr val="bg1"/>
              </a:solidFill>
            </a:rPr>
            <a:t>Business </a:t>
          </a:r>
          <a:r>
            <a:rPr lang="en-US" sz="1500" b="1" kern="1200" noProof="0" dirty="0" smtClean="0">
              <a:solidFill>
                <a:schemeClr val="bg1"/>
              </a:solidFill>
            </a:rPr>
            <a:t>rules </a:t>
          </a:r>
          <a:r>
            <a:rPr lang="zh-CN" sz="1500" kern="1200" dirty="0" smtClean="0"/>
            <a:t>商业规则</a:t>
          </a:r>
          <a:endParaRPr lang="en-US" sz="1500" b="1" kern="1200" noProof="0" dirty="0">
            <a:solidFill>
              <a:schemeClr val="bg1"/>
            </a:solidFill>
          </a:endParaRPr>
        </a:p>
      </dsp:txBody>
      <dsp:txXfrm>
        <a:off x="2777625" y="752663"/>
        <a:ext cx="1200353" cy="1200353"/>
      </dsp:txXfrm>
    </dsp:sp>
    <dsp:sp modelId="{3219FEF4-57C6-4932-AD62-070E921451A0}">
      <dsp:nvSpPr>
        <dsp:cNvPr id="0" name=""/>
        <dsp:cNvSpPr/>
      </dsp:nvSpPr>
      <dsp:spPr>
        <a:xfrm rot="5400000">
          <a:off x="4056388" y="255461"/>
          <a:ext cx="1697555" cy="1697555"/>
        </a:xfrm>
        <a:prstGeom prst="pieWedg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noProof="0" dirty="0" smtClean="0">
              <a:solidFill>
                <a:schemeClr val="bg1"/>
              </a:solidFill>
            </a:rPr>
            <a:t>Networking </a:t>
          </a:r>
          <a:r>
            <a:rPr lang="en-US" sz="1500" b="1" kern="1200" noProof="0" dirty="0" smtClean="0">
              <a:solidFill>
                <a:schemeClr val="bg1"/>
              </a:solidFill>
            </a:rPr>
            <a:t>analysis </a:t>
          </a:r>
          <a:r>
            <a:rPr lang="zh-CN" sz="1500" kern="1200" dirty="0" smtClean="0"/>
            <a:t>网络分析</a:t>
          </a:r>
          <a:endParaRPr lang="en-US" sz="1500" b="1" kern="1200" noProof="0" dirty="0">
            <a:solidFill>
              <a:schemeClr val="bg1"/>
            </a:solidFill>
          </a:endParaRPr>
        </a:p>
      </dsp:txBody>
      <dsp:txXfrm rot="-5400000">
        <a:off x="4056388" y="752663"/>
        <a:ext cx="1200353" cy="1200353"/>
      </dsp:txXfrm>
    </dsp:sp>
    <dsp:sp modelId="{4EB25AE1-DEC7-4922-8CBE-AEA15998FE86}">
      <dsp:nvSpPr>
        <dsp:cNvPr id="0" name=""/>
        <dsp:cNvSpPr/>
      </dsp:nvSpPr>
      <dsp:spPr>
        <a:xfrm rot="10800000">
          <a:off x="4056388" y="2031425"/>
          <a:ext cx="1697555" cy="1697555"/>
        </a:xfrm>
        <a:prstGeom prst="pieWedg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noProof="0" dirty="0" smtClean="0">
              <a:solidFill>
                <a:schemeClr val="bg1"/>
              </a:solidFill>
            </a:rPr>
            <a:t>Predictive </a:t>
          </a:r>
          <a:r>
            <a:rPr lang="en-US" sz="1500" b="1" kern="1200" noProof="0" dirty="0" smtClean="0">
              <a:solidFill>
                <a:schemeClr val="bg1"/>
              </a:solidFill>
            </a:rPr>
            <a:t>models </a:t>
          </a:r>
          <a:r>
            <a:rPr lang="zh-CN" sz="1500" kern="1200" dirty="0" smtClean="0"/>
            <a:t>预测模型</a:t>
          </a:r>
          <a:endParaRPr lang="en-US" sz="1500" b="1" kern="1200" noProof="0" dirty="0">
            <a:solidFill>
              <a:schemeClr val="bg1"/>
            </a:solidFill>
          </a:endParaRPr>
        </a:p>
      </dsp:txBody>
      <dsp:txXfrm rot="10800000">
        <a:off x="4056388" y="2031425"/>
        <a:ext cx="1200353" cy="1200353"/>
      </dsp:txXfrm>
    </dsp:sp>
    <dsp:sp modelId="{0FCB9D0A-13E0-4DF6-A189-DB2DF25C21C6}">
      <dsp:nvSpPr>
        <dsp:cNvPr id="0" name=""/>
        <dsp:cNvSpPr/>
      </dsp:nvSpPr>
      <dsp:spPr>
        <a:xfrm rot="16200000">
          <a:off x="2280423" y="2031425"/>
          <a:ext cx="1697555" cy="1697555"/>
        </a:xfrm>
        <a:prstGeom prst="pieWedge">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106680" tIns="106680" rIns="106680" bIns="106680" numCol="1" spcCol="1270" anchor="ctr" anchorCtr="0">
          <a:noAutofit/>
        </a:bodyPr>
        <a:lstStyle/>
        <a:p>
          <a:pPr lvl="0" algn="ctr" defTabSz="666750">
            <a:lnSpc>
              <a:spcPct val="90000"/>
            </a:lnSpc>
            <a:spcBef>
              <a:spcPct val="0"/>
            </a:spcBef>
            <a:spcAft>
              <a:spcPct val="35000"/>
            </a:spcAft>
          </a:pPr>
          <a:r>
            <a:rPr lang="en-US" sz="1500" b="1" kern="1200" noProof="0" dirty="0" smtClean="0">
              <a:solidFill>
                <a:schemeClr val="bg1"/>
              </a:solidFill>
            </a:rPr>
            <a:t>Advanced </a:t>
          </a:r>
          <a:r>
            <a:rPr lang="en-US" sz="1500" b="1" kern="1200" noProof="0" dirty="0" smtClean="0">
              <a:solidFill>
                <a:schemeClr val="bg1"/>
              </a:solidFill>
            </a:rPr>
            <a:t>indicators </a:t>
          </a:r>
          <a:r>
            <a:rPr lang="zh-CN" sz="1500" kern="1200" dirty="0" smtClean="0"/>
            <a:t>高级指标</a:t>
          </a:r>
          <a:endParaRPr lang="en-US" sz="1500" b="1" kern="1200" noProof="0" dirty="0">
            <a:solidFill>
              <a:schemeClr val="bg1"/>
            </a:solidFill>
          </a:endParaRPr>
        </a:p>
      </dsp:txBody>
      <dsp:txXfrm rot="5400000">
        <a:off x="2777625" y="2031425"/>
        <a:ext cx="1200353" cy="1200353"/>
      </dsp:txXfrm>
    </dsp:sp>
    <dsp:sp modelId="{8562DB9D-A1B3-45DD-927E-0AA241A0897E}">
      <dsp:nvSpPr>
        <dsp:cNvPr id="0" name=""/>
        <dsp:cNvSpPr/>
      </dsp:nvSpPr>
      <dsp:spPr>
        <a:xfrm>
          <a:off x="3724129" y="1639380"/>
          <a:ext cx="586107" cy="509658"/>
        </a:xfrm>
        <a:prstGeom prst="circularArrow">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A18F98D-C96E-4BCC-A672-CE60D69CD678}">
      <dsp:nvSpPr>
        <dsp:cNvPr id="0" name=""/>
        <dsp:cNvSpPr/>
      </dsp:nvSpPr>
      <dsp:spPr>
        <a:xfrm rot="10800000">
          <a:off x="3724129" y="1835402"/>
          <a:ext cx="586107" cy="509658"/>
        </a:xfrm>
        <a:prstGeom prst="circularArrow">
          <a:avLst/>
        </a:prstGeom>
        <a:solidFill>
          <a:schemeClr val="accent4">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6938">
              <a:defRPr sz="1300">
                <a:latin typeface="Calibri" charset="0"/>
                <a:cs typeface="宋体" charset="0"/>
              </a:defRPr>
            </a:lvl1pPr>
          </a:lstStyle>
          <a:p>
            <a:endParaRPr lang="it-IT" altLang="zh-CN"/>
          </a:p>
        </p:txBody>
      </p:sp>
      <p:sp>
        <p:nvSpPr>
          <p:cNvPr id="3" name="Date Placeholder 2"/>
          <p:cNvSpPr>
            <a:spLocks noGrp="1"/>
          </p:cNvSpPr>
          <p:nvPr>
            <p:ph type="dt" sz="quarter" idx="1"/>
          </p:nvPr>
        </p:nvSpPr>
        <p:spPr bwMode="auto">
          <a:xfrm>
            <a:off x="384810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6938">
              <a:defRPr sz="1300">
                <a:latin typeface="Calibri" charset="0"/>
                <a:cs typeface="宋体" charset="0"/>
              </a:defRPr>
            </a:lvl1pPr>
          </a:lstStyle>
          <a:p>
            <a:fld id="{851BAA95-71A5-AE4A-958D-53586E9FB81A}" type="datetimeFigureOut">
              <a:rPr lang="en-US" altLang="zh-CN"/>
              <a:pPr/>
              <a:t>10/19/2015</a:t>
            </a:fld>
            <a:endParaRPr lang="en-US" altLang="zh-CN"/>
          </a:p>
        </p:txBody>
      </p:sp>
      <p:sp>
        <p:nvSpPr>
          <p:cNvPr id="4" name="Footer Placeholder 3"/>
          <p:cNvSpPr>
            <a:spLocks noGrp="1"/>
          </p:cNvSpPr>
          <p:nvPr>
            <p:ph type="ftr" sz="quarter" idx="2"/>
          </p:nvPr>
        </p:nvSpPr>
        <p:spPr bwMode="auto">
          <a:xfrm>
            <a:off x="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6938">
              <a:defRPr sz="1300">
                <a:latin typeface="Calibri" charset="0"/>
                <a:cs typeface="宋体" charset="0"/>
              </a:defRPr>
            </a:lvl1pPr>
          </a:lstStyle>
          <a:p>
            <a:endParaRPr lang="it-IT" altLang="zh-CN"/>
          </a:p>
        </p:txBody>
      </p:sp>
      <p:sp>
        <p:nvSpPr>
          <p:cNvPr id="5" name="Slide Number Placeholder 4"/>
          <p:cNvSpPr>
            <a:spLocks noGrp="1"/>
          </p:cNvSpPr>
          <p:nvPr>
            <p:ph type="sldNum" sz="quarter" idx="3"/>
          </p:nvPr>
        </p:nvSpPr>
        <p:spPr bwMode="auto">
          <a:xfrm>
            <a:off x="384810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6938">
              <a:defRPr sz="1300">
                <a:latin typeface="Calibri" charset="0"/>
                <a:cs typeface="宋体" charset="0"/>
              </a:defRPr>
            </a:lvl1pPr>
          </a:lstStyle>
          <a:p>
            <a:fld id="{E08032B9-2BD4-6B46-9516-DF0B939C582D}" type="slidenum">
              <a:rPr lang="en-US" altLang="zh-CN"/>
              <a:pPr/>
              <a:t>‹N°›</a:t>
            </a:fld>
            <a:endParaRPr lang="en-US" altLang="zh-CN"/>
          </a:p>
        </p:txBody>
      </p:sp>
    </p:spTree>
    <p:extLst>
      <p:ext uri="{BB962C8B-B14F-4D97-AF65-F5344CB8AC3E}">
        <p14:creationId xmlns:p14="http://schemas.microsoft.com/office/powerpoint/2010/main" val="3939241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defTabSz="896938">
              <a:defRPr sz="1300">
                <a:latin typeface="Calibri" charset="0"/>
                <a:cs typeface="宋体" charset="0"/>
              </a:defRPr>
            </a:lvl1pPr>
          </a:lstStyle>
          <a:p>
            <a:endParaRPr lang="it-IT" altLang="zh-CN"/>
          </a:p>
        </p:txBody>
      </p:sp>
      <p:sp>
        <p:nvSpPr>
          <p:cNvPr id="3" name="Date Placeholder 2"/>
          <p:cNvSpPr>
            <a:spLocks noGrp="1"/>
          </p:cNvSpPr>
          <p:nvPr>
            <p:ph type="dt" idx="1"/>
          </p:nvPr>
        </p:nvSpPr>
        <p:spPr bwMode="auto">
          <a:xfrm>
            <a:off x="3848100" y="0"/>
            <a:ext cx="2944813" cy="49847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lvl1pPr algn="r" defTabSz="896938">
              <a:defRPr sz="1300">
                <a:latin typeface="Calibri" charset="0"/>
                <a:cs typeface="宋体" charset="0"/>
              </a:defRPr>
            </a:lvl1pPr>
          </a:lstStyle>
          <a:p>
            <a:fld id="{4A52032E-F45D-4E4E-A19E-CEA560039C60}" type="datetimeFigureOut">
              <a:rPr lang="en-US" altLang="zh-CN"/>
              <a:pPr/>
              <a:t>10/19/2015</a:t>
            </a:fld>
            <a:endParaRPr lang="en-US" altLang="zh-CN"/>
          </a:p>
        </p:txBody>
      </p:sp>
      <p:sp>
        <p:nvSpPr>
          <p:cNvPr id="4" name="Slide Image Placeholder 3"/>
          <p:cNvSpPr>
            <a:spLocks noGrp="1" noRot="1" noChangeAspect="1"/>
          </p:cNvSpPr>
          <p:nvPr>
            <p:ph type="sldImg" idx="2"/>
          </p:nvPr>
        </p:nvSpPr>
        <p:spPr>
          <a:xfrm>
            <a:off x="711200" y="747713"/>
            <a:ext cx="5373688" cy="3721100"/>
          </a:xfrm>
          <a:prstGeom prst="rect">
            <a:avLst/>
          </a:prstGeom>
          <a:noFill/>
          <a:ln w="12700">
            <a:solidFill>
              <a:prstClr val="black"/>
            </a:solidFill>
          </a:ln>
        </p:spPr>
        <p:txBody>
          <a:bodyPr vert="horz" lIns="99765" tIns="49881" rIns="99765" bIns="49881" rtlCol="0" anchor="ctr"/>
          <a:lstStyle/>
          <a:p>
            <a:pPr lvl="0"/>
            <a:endParaRPr lang="en-US" noProof="0" dirty="0"/>
          </a:p>
        </p:txBody>
      </p:sp>
      <p:sp>
        <p:nvSpPr>
          <p:cNvPr id="5" name="Notes Placeholder 4"/>
          <p:cNvSpPr>
            <a:spLocks noGrp="1"/>
          </p:cNvSpPr>
          <p:nvPr>
            <p:ph type="body" sz="quarter" idx="3"/>
          </p:nvPr>
        </p:nvSpPr>
        <p:spPr bwMode="auto">
          <a:xfrm>
            <a:off x="679450" y="4719638"/>
            <a:ext cx="5435600" cy="4467225"/>
          </a:xfrm>
          <a:prstGeom prst="rect">
            <a:avLst/>
          </a:prstGeom>
          <a:noFill/>
          <a:ln w="9525">
            <a:noFill/>
            <a:miter lim="800000"/>
            <a:headEnd/>
            <a:tailEnd/>
          </a:ln>
        </p:spPr>
        <p:txBody>
          <a:bodyPr vert="horz" wrap="square" lIns="96370" tIns="48186" rIns="96370" bIns="4818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defTabSz="896938">
              <a:defRPr sz="1300">
                <a:latin typeface="Calibri" charset="0"/>
                <a:cs typeface="宋体" charset="0"/>
              </a:defRPr>
            </a:lvl1pPr>
          </a:lstStyle>
          <a:p>
            <a:endParaRPr lang="it-IT" altLang="zh-CN"/>
          </a:p>
        </p:txBody>
      </p:sp>
      <p:sp>
        <p:nvSpPr>
          <p:cNvPr id="7" name="Slide Number Placeholder 6"/>
          <p:cNvSpPr>
            <a:spLocks noGrp="1"/>
          </p:cNvSpPr>
          <p:nvPr>
            <p:ph type="sldNum" sz="quarter" idx="5"/>
          </p:nvPr>
        </p:nvSpPr>
        <p:spPr bwMode="auto">
          <a:xfrm>
            <a:off x="3848100" y="9431338"/>
            <a:ext cx="2944813" cy="498475"/>
          </a:xfrm>
          <a:prstGeom prst="rect">
            <a:avLst/>
          </a:prstGeom>
          <a:noFill/>
          <a:ln w="9525">
            <a:noFill/>
            <a:miter lim="800000"/>
            <a:headEnd/>
            <a:tailEnd/>
          </a:ln>
        </p:spPr>
        <p:txBody>
          <a:bodyPr vert="horz" wrap="square" lIns="96370" tIns="48186" rIns="96370" bIns="48186" numCol="1" anchor="b" anchorCtr="0" compatLnSpc="1">
            <a:prstTxWarp prst="textNoShape">
              <a:avLst/>
            </a:prstTxWarp>
          </a:bodyPr>
          <a:lstStyle>
            <a:lvl1pPr algn="r" defTabSz="896938">
              <a:defRPr sz="1300">
                <a:latin typeface="Calibri" charset="0"/>
                <a:cs typeface="宋体" charset="0"/>
              </a:defRPr>
            </a:lvl1pPr>
          </a:lstStyle>
          <a:p>
            <a:fld id="{9C2DA8E0-B8A7-8E4F-AEE0-7D8DCFC77E8D}" type="slidenum">
              <a:rPr lang="en-US" altLang="zh-CN"/>
              <a:pPr/>
              <a:t>‹N°›</a:t>
            </a:fld>
            <a:endParaRPr lang="en-US" altLang="zh-CN"/>
          </a:p>
        </p:txBody>
      </p:sp>
    </p:spTree>
    <p:extLst>
      <p:ext uri="{BB962C8B-B14F-4D97-AF65-F5344CB8AC3E}">
        <p14:creationId xmlns:p14="http://schemas.microsoft.com/office/powerpoint/2010/main" val="19718407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00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8350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lnSpc>
                <a:spcPct val="90000"/>
              </a:lnSpc>
            </a:pPr>
            <a:endParaRPr lang="it-IT" altLang="zh-CN" sz="1000">
              <a:latin typeface="Calibri" charset="0"/>
              <a:ea typeface="宋体" charset="0"/>
              <a:cs typeface="宋体" charset="0"/>
            </a:endParaRPr>
          </a:p>
        </p:txBody>
      </p:sp>
    </p:spTree>
    <p:extLst>
      <p:ext uri="{BB962C8B-B14F-4D97-AF65-F5344CB8AC3E}">
        <p14:creationId xmlns:p14="http://schemas.microsoft.com/office/powerpoint/2010/main" val="26881300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aphicFrame>
        <p:nvGraphicFramePr>
          <p:cNvPr id="4" name="AutoShape 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869828" name="think-cell Slide" r:id="rId5" imgW="0" imgH="0" progId="">
                  <p:embed/>
                </p:oleObj>
              </mc:Choice>
              <mc:Fallback>
                <p:oleObj name="think-cell Slide" r:id="rId5" imgW="0" imgH="0" progId="">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Rectangle 6"/>
          <p:cNvSpPr/>
          <p:nvPr userDrawn="1">
            <p:custDataLst>
              <p:tags r:id="rId3"/>
            </p:custDataLst>
          </p:nvPr>
        </p:nvSpPr>
        <p:spPr>
          <a:xfrm>
            <a:off x="200025" y="115888"/>
            <a:ext cx="9432925" cy="67198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it-IT" altLang="zh-CN">
              <a:solidFill>
                <a:srgbClr val="FFFFFF"/>
              </a:solidFill>
              <a:latin typeface="Optane" charset="0"/>
              <a:ea typeface="宋体" charset="0"/>
              <a:cs typeface="宋体" charset="0"/>
            </a:endParaRPr>
          </a:p>
        </p:txBody>
      </p:sp>
      <p:sp>
        <p:nvSpPr>
          <p:cNvPr id="6" name="Rectangle 9"/>
          <p:cNvSpPr>
            <a:spLocks noChangeArrowheads="1"/>
          </p:cNvSpPr>
          <p:nvPr userDrawn="1"/>
        </p:nvSpPr>
        <p:spPr bwMode="auto">
          <a:xfrm>
            <a:off x="3048000" y="476250"/>
            <a:ext cx="3767138" cy="322263"/>
          </a:xfrm>
          <a:prstGeom prst="rect">
            <a:avLst/>
          </a:prstGeom>
          <a:noFill/>
          <a:ln w="9525">
            <a:noFill/>
            <a:miter lim="800000"/>
            <a:headEnd/>
            <a:tailEnd/>
          </a:ln>
          <a:effectLst/>
        </p:spPr>
        <p:txBody>
          <a:bodyPr lIns="0" tIns="0" rIns="0" bIns="0"/>
          <a:lstStyle/>
          <a:p>
            <a:pPr algn="ctr"/>
            <a:r>
              <a:rPr lang="en-US" altLang="zh-CN" b="1" i="1" u="sng">
                <a:solidFill>
                  <a:srgbClr val="404040"/>
                </a:solidFill>
                <a:latin typeface="Optane" charset="0"/>
                <a:cs typeface="宋体" charset="0"/>
              </a:rPr>
              <a:t>BOZZA PER DISCUSSIONE</a:t>
            </a:r>
            <a:endParaRPr lang="en-US" altLang="zh-CN" sz="1400" b="1" i="1" u="sng">
              <a:solidFill>
                <a:srgbClr val="404040"/>
              </a:solidFill>
              <a:latin typeface="Optane" charset="0"/>
              <a:cs typeface="宋体" charset="0"/>
            </a:endParaRPr>
          </a:p>
        </p:txBody>
      </p:sp>
      <p:sp>
        <p:nvSpPr>
          <p:cNvPr id="2" name="Title 1"/>
          <p:cNvSpPr>
            <a:spLocks noGrp="1"/>
          </p:cNvSpPr>
          <p:nvPr>
            <p:ph type="ctrTitle"/>
          </p:nvPr>
        </p:nvSpPr>
        <p:spPr>
          <a:xfrm>
            <a:off x="742950" y="2130436"/>
            <a:ext cx="8420100" cy="1470025"/>
          </a:xfrm>
        </p:spPr>
        <p:txBody>
          <a:bodyPr/>
          <a:lstStyle>
            <a:lvl1pPr>
              <a:defRPr>
                <a:latin typeface="Optane" pitchFamily="2" charset="0"/>
              </a:defRPr>
            </a:lvl1pPr>
          </a:lstStyle>
          <a:p>
            <a:r>
              <a:rPr lang="en-US" smtClean="0"/>
              <a:t>Click to edit Master title style</a:t>
            </a:r>
            <a:endParaRPr lang="it-IT"/>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latin typeface="Optane"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t-IT"/>
          </a:p>
        </p:txBody>
      </p:sp>
    </p:spTree>
    <p:extLst>
      <p:ext uri="{BB962C8B-B14F-4D97-AF65-F5344CB8AC3E}">
        <p14:creationId xmlns:p14="http://schemas.microsoft.com/office/powerpoint/2010/main" val="741342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6589CE15-CDE9-0C48-9B8E-069BE3CDCB6A}" type="datetimeFigureOut">
              <a:rPr lang="it-IT" altLang="zh-CN"/>
              <a:pPr/>
              <a:t>19/10/2015</a:t>
            </a:fld>
            <a:endParaRPr lang="it-IT" altLang="zh-CN"/>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ea typeface="+mn-ea"/>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vl1pPr>
          </a:lstStyle>
          <a:p>
            <a:fld id="{80DBC623-681B-234C-B930-E8F74CE5BA56}" type="slidenum">
              <a:rPr lang="it-IT" altLang="zh-CN"/>
              <a:pPr/>
              <a:t>‹N°›</a:t>
            </a:fld>
            <a:endParaRPr lang="it-IT" altLang="zh-CN"/>
          </a:p>
        </p:txBody>
      </p:sp>
    </p:spTree>
    <p:extLst>
      <p:ext uri="{BB962C8B-B14F-4D97-AF65-F5344CB8AC3E}">
        <p14:creationId xmlns:p14="http://schemas.microsoft.com/office/powerpoint/2010/main" val="11261250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lvl1pPr>
              <a:defRPr>
                <a:latin typeface="Optane" pitchFamily="2" charset="0"/>
              </a:defRPr>
            </a:lvl1pPr>
          </a:lstStyle>
          <a:p>
            <a:r>
              <a:rPr lang="en-US" smtClean="0"/>
              <a:t>Click to edit Master title style</a:t>
            </a:r>
            <a:endParaRPr lang="it-IT"/>
          </a:p>
        </p:txBody>
      </p:sp>
      <p:sp>
        <p:nvSpPr>
          <p:cNvPr id="3" name="Vertical Text Placeholder 2"/>
          <p:cNvSpPr>
            <a:spLocks noGrp="1"/>
          </p:cNvSpPr>
          <p:nvPr>
            <p:ph type="body" orient="vert" idx="1"/>
          </p:nvPr>
        </p:nvSpPr>
        <p:spPr>
          <a:xfrm>
            <a:off x="536578" y="274643"/>
            <a:ext cx="7078663" cy="5851525"/>
          </a:xfrm>
        </p:spPr>
        <p:txBody>
          <a:bodyPr vert="eaVert"/>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C0FA68F6-8CF8-244C-AC1E-3FFC130AED08}" type="datetimeFigureOut">
              <a:rPr lang="it-IT" altLang="zh-CN"/>
              <a:pPr/>
              <a:t>19/10/2015</a:t>
            </a:fld>
            <a:endParaRPr lang="it-IT" altLang="zh-CN"/>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ea typeface="+mn-ea"/>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vl1pPr>
          </a:lstStyle>
          <a:p>
            <a:fld id="{9D77120D-46A7-AB47-98FB-2AD9CB54D2F2}" type="slidenum">
              <a:rPr lang="it-IT" altLang="zh-CN"/>
              <a:pPr/>
              <a:t>‹N°›</a:t>
            </a:fld>
            <a:endParaRPr lang="it-IT" altLang="zh-CN"/>
          </a:p>
        </p:txBody>
      </p:sp>
    </p:spTree>
    <p:extLst>
      <p:ext uri="{BB962C8B-B14F-4D97-AF65-F5344CB8AC3E}">
        <p14:creationId xmlns:p14="http://schemas.microsoft.com/office/powerpoint/2010/main" val="20331819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solidFill>
        <a:effectLst/>
      </p:bgPr>
    </p:bg>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r="68201"/>
          <a:stretch>
            <a:fillRect/>
          </a:stretch>
        </p:blipFill>
        <p:spPr bwMode="auto">
          <a:xfrm>
            <a:off x="3297238" y="173038"/>
            <a:ext cx="2930525" cy="2271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l="31602"/>
          <a:stretch>
            <a:fillRect/>
          </a:stretch>
        </p:blipFill>
        <p:spPr bwMode="auto">
          <a:xfrm>
            <a:off x="2505075" y="2001838"/>
            <a:ext cx="4983163" cy="1795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2548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3D12B677-AF1B-3F4E-8E85-33E461DAB3BA}" type="datetimeFigureOut">
              <a:rPr lang="it-IT" altLang="zh-CN"/>
              <a:pPr/>
              <a:t>19/10/2015</a:t>
            </a:fld>
            <a:endParaRPr lang="it-IT" altLang="zh-CN"/>
          </a:p>
        </p:txBody>
      </p:sp>
      <p:sp>
        <p:nvSpPr>
          <p:cNvPr id="3" name="Slide Number Placeholder 5"/>
          <p:cNvSpPr>
            <a:spLocks noGrp="1"/>
          </p:cNvSpPr>
          <p:nvPr>
            <p:ph type="sldNum" sz="quarter" idx="11"/>
          </p:nvPr>
        </p:nvSpPr>
        <p:spPr/>
        <p:txBody>
          <a:bodyPr/>
          <a:lstStyle>
            <a:lvl1pPr>
              <a:defRPr/>
            </a:lvl1pPr>
          </a:lstStyle>
          <a:p>
            <a:fld id="{CAB090FB-9421-F442-A469-22A8F080714B}" type="slidenum">
              <a:rPr lang="it-IT" altLang="zh-CN"/>
              <a:pPr/>
              <a:t>‹N°›</a:t>
            </a:fld>
            <a:endParaRPr lang="it-IT" altLang="zh-CN"/>
          </a:p>
        </p:txBody>
      </p:sp>
    </p:spTree>
    <p:extLst>
      <p:ext uri="{BB962C8B-B14F-4D97-AF65-F5344CB8AC3E}">
        <p14:creationId xmlns:p14="http://schemas.microsoft.com/office/powerpoint/2010/main" val="3287430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p:txBody>
          <a:bodyPr/>
          <a:lstStyle>
            <a:lvl1pPr>
              <a:defRPr>
                <a:latin typeface="Optane" pitchFamily="2" charset="0"/>
              </a:defRPr>
            </a:lvl1pPr>
            <a:lvl2pPr>
              <a:defRPr>
                <a:latin typeface="Optane" pitchFamily="2" charset="0"/>
              </a:defRPr>
            </a:lvl2pPr>
            <a:lvl3pPr>
              <a:defRPr>
                <a:latin typeface="Optane" pitchFamily="2" charset="0"/>
              </a:defRPr>
            </a:lvl3pPr>
            <a:lvl4pPr>
              <a:defRPr>
                <a:latin typeface="Optane" pitchFamily="2" charset="0"/>
              </a:defRPr>
            </a:lvl4pPr>
            <a:lvl5pPr>
              <a:defRPr>
                <a:latin typeface="Optane"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lvl1pPr>
              <a:defRPr/>
            </a:lvl1pPr>
          </a:lstStyle>
          <a:p>
            <a:fld id="{5A02C4D9-BC2C-1D4B-8099-863167D59BCE}" type="datetimeFigureOut">
              <a:rPr lang="it-IT" altLang="zh-CN"/>
              <a:pPr/>
              <a:t>19/10/2015</a:t>
            </a:fld>
            <a:endParaRPr lang="it-IT" altLang="zh-CN"/>
          </a:p>
        </p:txBody>
      </p:sp>
      <p:sp>
        <p:nvSpPr>
          <p:cNvPr id="5" name="Slide Number Placeholder 5"/>
          <p:cNvSpPr>
            <a:spLocks noGrp="1"/>
          </p:cNvSpPr>
          <p:nvPr>
            <p:ph type="sldNum" sz="quarter" idx="11"/>
          </p:nvPr>
        </p:nvSpPr>
        <p:spPr/>
        <p:txBody>
          <a:bodyPr/>
          <a:lstStyle>
            <a:lvl1pPr>
              <a:defRPr/>
            </a:lvl1pPr>
          </a:lstStyle>
          <a:p>
            <a:fld id="{43A84E3F-6F5D-B04C-BBD7-BC0C3BA567BF}" type="slidenum">
              <a:rPr lang="it-IT" altLang="zh-CN"/>
              <a:pPr/>
              <a:t>‹N°›</a:t>
            </a:fld>
            <a:endParaRPr lang="it-IT" altLang="zh-CN"/>
          </a:p>
        </p:txBody>
      </p:sp>
    </p:spTree>
    <p:extLst>
      <p:ext uri="{BB962C8B-B14F-4D97-AF65-F5344CB8AC3E}">
        <p14:creationId xmlns:p14="http://schemas.microsoft.com/office/powerpoint/2010/main" val="2087893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11"/>
            <a:ext cx="8420100" cy="1362075"/>
          </a:xfrm>
        </p:spPr>
        <p:txBody>
          <a:bodyPr anchor="t"/>
          <a:lstStyle>
            <a:lvl1pPr algn="l">
              <a:defRPr sz="4000" b="1" cap="all">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latin typeface="Optane"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2F78C82-E9BC-B44A-87B7-75285AEDB7F1}" type="datetimeFigureOut">
              <a:rPr lang="it-IT" altLang="zh-CN"/>
              <a:pPr/>
              <a:t>19/10/2015</a:t>
            </a:fld>
            <a:endParaRPr lang="it-IT" altLang="zh-CN"/>
          </a:p>
        </p:txBody>
      </p:sp>
      <p:sp>
        <p:nvSpPr>
          <p:cNvPr id="5" name="Footer Placeholder 4"/>
          <p:cNvSpPr>
            <a:spLocks noGrp="1"/>
          </p:cNvSpPr>
          <p:nvPr>
            <p:ph type="ftr" sz="quarter" idx="11"/>
          </p:nvPr>
        </p:nvSpPr>
        <p:spPr>
          <a:xfrm>
            <a:off x="3384550" y="6356350"/>
            <a:ext cx="3136900" cy="365125"/>
          </a:xfrm>
          <a:prstGeom prst="rect">
            <a:avLst/>
          </a:prstGeom>
        </p:spPr>
        <p:txBody>
          <a:bodyPr/>
          <a:lstStyle>
            <a:lvl1pPr>
              <a:defRPr>
                <a:latin typeface="Optane" pitchFamily="2" charset="0"/>
                <a:ea typeface="+mn-ea"/>
                <a:cs typeface="+mn-cs"/>
              </a:defRPr>
            </a:lvl1pPr>
          </a:lstStyle>
          <a:p>
            <a:pPr>
              <a:defRPr/>
            </a:pPr>
            <a:r>
              <a:rPr lang="it-IT"/>
              <a:t>EY_IDEA MANAGEMENT_V0.5.PPTX</a:t>
            </a:r>
          </a:p>
        </p:txBody>
      </p:sp>
      <p:sp>
        <p:nvSpPr>
          <p:cNvPr id="6" name="Slide Number Placeholder 5"/>
          <p:cNvSpPr>
            <a:spLocks noGrp="1"/>
          </p:cNvSpPr>
          <p:nvPr>
            <p:ph type="sldNum" sz="quarter" idx="12"/>
          </p:nvPr>
        </p:nvSpPr>
        <p:spPr/>
        <p:txBody>
          <a:bodyPr/>
          <a:lstStyle>
            <a:lvl1pPr>
              <a:defRPr/>
            </a:lvl1pPr>
          </a:lstStyle>
          <a:p>
            <a:fld id="{5F6326F6-B661-D042-9D52-47BF2ED14D68}" type="slidenum">
              <a:rPr lang="it-IT" altLang="zh-CN"/>
              <a:pPr/>
              <a:t>‹N°›</a:t>
            </a:fld>
            <a:endParaRPr lang="it-IT" altLang="zh-CN"/>
          </a:p>
        </p:txBody>
      </p:sp>
    </p:spTree>
    <p:extLst>
      <p:ext uri="{BB962C8B-B14F-4D97-AF65-F5344CB8AC3E}">
        <p14:creationId xmlns:p14="http://schemas.microsoft.com/office/powerpoint/2010/main" val="36267197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Content Placeholder 2"/>
          <p:cNvSpPr>
            <a:spLocks noGrp="1"/>
          </p:cNvSpPr>
          <p:nvPr>
            <p:ph sz="half" idx="1"/>
          </p:nvPr>
        </p:nvSpPr>
        <p:spPr>
          <a:xfrm>
            <a:off x="536575"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5448300" y="1600206"/>
            <a:ext cx="4746625" cy="4525963"/>
          </a:xfrm>
        </p:spPr>
        <p:txBody>
          <a:bodyPr/>
          <a:lstStyle>
            <a:lvl1pPr>
              <a:defRPr sz="2800">
                <a:latin typeface="Optane" pitchFamily="2" charset="0"/>
              </a:defRPr>
            </a:lvl1pPr>
            <a:lvl2pPr>
              <a:defRPr sz="2400">
                <a:latin typeface="Optane" pitchFamily="2" charset="0"/>
              </a:defRPr>
            </a:lvl2pPr>
            <a:lvl3pPr>
              <a:defRPr sz="2000">
                <a:latin typeface="Optane" pitchFamily="2" charset="0"/>
              </a:defRPr>
            </a:lvl3pPr>
            <a:lvl4pPr>
              <a:defRPr sz="1800">
                <a:latin typeface="Optane" pitchFamily="2" charset="0"/>
              </a:defRPr>
            </a:lvl4pPr>
            <a:lvl5pPr>
              <a:defRPr sz="1800">
                <a:latin typeface="Optane" pitchFamily="2"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lvl1pPr>
              <a:defRPr/>
            </a:lvl1pPr>
          </a:lstStyle>
          <a:p>
            <a:fld id="{ED7E82AA-48C2-5D4E-BB2B-45DE93BDFA6E}" type="datetimeFigureOut">
              <a:rPr lang="it-IT" altLang="zh-CN"/>
              <a:pPr/>
              <a:t>19/10/2015</a:t>
            </a:fld>
            <a:endParaRPr lang="it-IT" altLang="zh-CN"/>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ea typeface="+mn-ea"/>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vl1pPr>
          </a:lstStyle>
          <a:p>
            <a:fld id="{D99A51ED-21F3-1747-B3A7-C1F97FE986FF}" type="slidenum">
              <a:rPr lang="it-IT" altLang="zh-CN"/>
              <a:pPr/>
              <a:t>‹N°›</a:t>
            </a:fld>
            <a:endParaRPr lang="it-IT" altLang="zh-CN"/>
          </a:p>
        </p:txBody>
      </p:sp>
    </p:spTree>
    <p:extLst>
      <p:ext uri="{BB962C8B-B14F-4D97-AF65-F5344CB8AC3E}">
        <p14:creationId xmlns:p14="http://schemas.microsoft.com/office/powerpoint/2010/main" val="35746089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atin typeface="Optane" pitchFamily="2" charset="0"/>
              </a:defRPr>
            </a:lvl1pPr>
          </a:lstStyle>
          <a:p>
            <a:r>
              <a:rPr lang="en-US" smtClean="0"/>
              <a:t>Click to edit Master title style</a:t>
            </a:r>
            <a:endParaRPr lang="it-IT"/>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5032115" y="1535113"/>
            <a:ext cx="4378590" cy="639762"/>
          </a:xfrm>
        </p:spPr>
        <p:txBody>
          <a:bodyPr anchor="b"/>
          <a:lstStyle>
            <a:lvl1pPr marL="0" indent="0">
              <a:buNone/>
              <a:defRPr sz="2400" b="1">
                <a:latin typeface="Optane"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2115" y="2174875"/>
            <a:ext cx="4378590" cy="3951288"/>
          </a:xfrm>
        </p:spPr>
        <p:txBody>
          <a:bodyPr/>
          <a:lstStyle>
            <a:lvl1pPr>
              <a:defRPr sz="2400">
                <a:latin typeface="Optane" pitchFamily="2" charset="0"/>
              </a:defRPr>
            </a:lvl1pPr>
            <a:lvl2pPr>
              <a:defRPr sz="2000">
                <a:latin typeface="Optane" pitchFamily="2" charset="0"/>
              </a:defRPr>
            </a:lvl2pPr>
            <a:lvl3pPr>
              <a:defRPr sz="1800">
                <a:latin typeface="Optane" pitchFamily="2" charset="0"/>
              </a:defRPr>
            </a:lvl3pPr>
            <a:lvl4pPr>
              <a:defRPr sz="1600">
                <a:latin typeface="Optane" pitchFamily="2" charset="0"/>
              </a:defRPr>
            </a:lvl4pPr>
            <a:lvl5pPr>
              <a:defRPr sz="1600">
                <a:latin typeface="Optane" pitchFamily="2"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lvl1pPr>
              <a:defRPr/>
            </a:lvl1pPr>
          </a:lstStyle>
          <a:p>
            <a:fld id="{9F1ADD01-0E01-8340-BE0C-DC5E91E73041}" type="datetimeFigureOut">
              <a:rPr lang="it-IT" altLang="zh-CN"/>
              <a:pPr/>
              <a:t>19/10/2015</a:t>
            </a:fld>
            <a:endParaRPr lang="it-IT" altLang="zh-CN"/>
          </a:p>
        </p:txBody>
      </p:sp>
      <p:sp>
        <p:nvSpPr>
          <p:cNvPr id="8" name="Footer Placeholder 7"/>
          <p:cNvSpPr>
            <a:spLocks noGrp="1"/>
          </p:cNvSpPr>
          <p:nvPr>
            <p:ph type="ftr" sz="quarter" idx="11"/>
          </p:nvPr>
        </p:nvSpPr>
        <p:spPr>
          <a:xfrm>
            <a:off x="3384550" y="6356350"/>
            <a:ext cx="3136900" cy="365125"/>
          </a:xfrm>
          <a:prstGeom prst="rect">
            <a:avLst/>
          </a:prstGeom>
        </p:spPr>
        <p:txBody>
          <a:bodyPr/>
          <a:lstStyle>
            <a:lvl1pPr>
              <a:defRPr>
                <a:latin typeface="Optane" pitchFamily="2" charset="0"/>
                <a:ea typeface="+mn-ea"/>
                <a:cs typeface="+mn-cs"/>
              </a:defRPr>
            </a:lvl1pPr>
          </a:lstStyle>
          <a:p>
            <a:pPr>
              <a:defRPr/>
            </a:pPr>
            <a:r>
              <a:rPr lang="it-IT"/>
              <a:t>EY_IDEA MANAGEMENT_V0.5.PPTX</a:t>
            </a:r>
          </a:p>
        </p:txBody>
      </p:sp>
      <p:sp>
        <p:nvSpPr>
          <p:cNvPr id="9" name="Slide Number Placeholder 8"/>
          <p:cNvSpPr>
            <a:spLocks noGrp="1"/>
          </p:cNvSpPr>
          <p:nvPr>
            <p:ph type="sldNum" sz="quarter" idx="12"/>
          </p:nvPr>
        </p:nvSpPr>
        <p:spPr/>
        <p:txBody>
          <a:bodyPr/>
          <a:lstStyle>
            <a:lvl1pPr>
              <a:defRPr/>
            </a:lvl1pPr>
          </a:lstStyle>
          <a:p>
            <a:fld id="{A5653FE0-ACBB-9441-9594-DB147F6DA0D4}" type="slidenum">
              <a:rPr lang="it-IT" altLang="zh-CN"/>
              <a:pPr/>
              <a:t>‹N°›</a:t>
            </a:fld>
            <a:endParaRPr lang="it-IT" altLang="zh-CN"/>
          </a:p>
        </p:txBody>
      </p:sp>
    </p:spTree>
    <p:extLst>
      <p:ext uri="{BB962C8B-B14F-4D97-AF65-F5344CB8AC3E}">
        <p14:creationId xmlns:p14="http://schemas.microsoft.com/office/powerpoint/2010/main" val="3457022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Optane" pitchFamily="2" charset="0"/>
              </a:defRPr>
            </a:lvl1pPr>
          </a:lstStyle>
          <a:p>
            <a:r>
              <a:rPr lang="en-US" smtClean="0"/>
              <a:t>Click to edit Master title style</a:t>
            </a:r>
            <a:endParaRPr lang="it-IT"/>
          </a:p>
        </p:txBody>
      </p:sp>
      <p:sp>
        <p:nvSpPr>
          <p:cNvPr id="3" name="Date Placeholder 2"/>
          <p:cNvSpPr>
            <a:spLocks noGrp="1"/>
          </p:cNvSpPr>
          <p:nvPr>
            <p:ph type="dt" sz="half" idx="10"/>
          </p:nvPr>
        </p:nvSpPr>
        <p:spPr/>
        <p:txBody>
          <a:bodyPr/>
          <a:lstStyle>
            <a:lvl1pPr>
              <a:defRPr/>
            </a:lvl1pPr>
          </a:lstStyle>
          <a:p>
            <a:fld id="{865F1A44-CE3D-3C4B-BB25-36D730BF736F}" type="datetimeFigureOut">
              <a:rPr lang="it-IT" altLang="zh-CN"/>
              <a:pPr/>
              <a:t>19/10/2015</a:t>
            </a:fld>
            <a:endParaRPr lang="it-IT" altLang="zh-CN"/>
          </a:p>
        </p:txBody>
      </p:sp>
      <p:sp>
        <p:nvSpPr>
          <p:cNvPr id="4" name="Footer Placeholder 3"/>
          <p:cNvSpPr>
            <a:spLocks noGrp="1"/>
          </p:cNvSpPr>
          <p:nvPr>
            <p:ph type="ftr" sz="quarter" idx="11"/>
          </p:nvPr>
        </p:nvSpPr>
        <p:spPr>
          <a:xfrm>
            <a:off x="3384550" y="6356350"/>
            <a:ext cx="3136900" cy="365125"/>
          </a:xfrm>
          <a:prstGeom prst="rect">
            <a:avLst/>
          </a:prstGeom>
        </p:spPr>
        <p:txBody>
          <a:bodyPr/>
          <a:lstStyle>
            <a:lvl1pPr>
              <a:defRPr>
                <a:latin typeface="Optane" pitchFamily="2" charset="0"/>
                <a:ea typeface="+mn-ea"/>
                <a:cs typeface="+mn-cs"/>
              </a:defRPr>
            </a:lvl1pPr>
          </a:lstStyle>
          <a:p>
            <a:pPr>
              <a:defRPr/>
            </a:pPr>
            <a:r>
              <a:rPr lang="it-IT"/>
              <a:t>EY_IDEA MANAGEMENT_V0.5.PPTX</a:t>
            </a:r>
          </a:p>
        </p:txBody>
      </p:sp>
      <p:sp>
        <p:nvSpPr>
          <p:cNvPr id="5" name="Slide Number Placeholder 4"/>
          <p:cNvSpPr>
            <a:spLocks noGrp="1"/>
          </p:cNvSpPr>
          <p:nvPr>
            <p:ph type="sldNum" sz="quarter" idx="12"/>
          </p:nvPr>
        </p:nvSpPr>
        <p:spPr>
          <a:xfrm>
            <a:off x="7142163" y="6356350"/>
            <a:ext cx="2311400" cy="365125"/>
          </a:xfrm>
        </p:spPr>
        <p:txBody>
          <a:bodyPr/>
          <a:lstStyle>
            <a:lvl1pPr>
              <a:defRPr/>
            </a:lvl1pPr>
          </a:lstStyle>
          <a:p>
            <a:fld id="{F6AAE120-4E56-BA47-8D6D-38B1DA6A1647}" type="slidenum">
              <a:rPr lang="it-IT" altLang="zh-CN"/>
              <a:pPr/>
              <a:t>‹N°›</a:t>
            </a:fld>
            <a:endParaRPr lang="it-IT" altLang="zh-CN"/>
          </a:p>
        </p:txBody>
      </p:sp>
    </p:spTree>
    <p:extLst>
      <p:ext uri="{BB962C8B-B14F-4D97-AF65-F5344CB8AC3E}">
        <p14:creationId xmlns:p14="http://schemas.microsoft.com/office/powerpoint/2010/main" val="115250291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D4018AD-2F5A-AE43-8F78-99C3D0E7F4B0}" type="datetimeFigureOut">
              <a:rPr lang="it-IT" altLang="zh-CN"/>
              <a:pPr/>
              <a:t>19/10/2015</a:t>
            </a:fld>
            <a:endParaRPr lang="it-IT" altLang="zh-CN"/>
          </a:p>
        </p:txBody>
      </p:sp>
      <p:sp>
        <p:nvSpPr>
          <p:cNvPr id="3" name="Footer Placeholder 2"/>
          <p:cNvSpPr>
            <a:spLocks noGrp="1"/>
          </p:cNvSpPr>
          <p:nvPr>
            <p:ph type="ftr" sz="quarter" idx="11"/>
          </p:nvPr>
        </p:nvSpPr>
        <p:spPr>
          <a:xfrm>
            <a:off x="3384550" y="6356350"/>
            <a:ext cx="3136900" cy="365125"/>
          </a:xfrm>
          <a:prstGeom prst="rect">
            <a:avLst/>
          </a:prstGeom>
        </p:spPr>
        <p:txBody>
          <a:bodyPr/>
          <a:lstStyle>
            <a:lvl1pPr>
              <a:defRPr>
                <a:latin typeface="Optane" pitchFamily="2" charset="0"/>
                <a:ea typeface="+mn-ea"/>
                <a:cs typeface="+mn-cs"/>
              </a:defRPr>
            </a:lvl1pPr>
          </a:lstStyle>
          <a:p>
            <a:pPr>
              <a:defRPr/>
            </a:pPr>
            <a:r>
              <a:rPr lang="it-IT"/>
              <a:t>EY_IDEA MANAGEMENT_V0.5.PPTX</a:t>
            </a:r>
          </a:p>
        </p:txBody>
      </p:sp>
      <p:sp>
        <p:nvSpPr>
          <p:cNvPr id="4" name="Slide Number Placeholder 3"/>
          <p:cNvSpPr>
            <a:spLocks noGrp="1"/>
          </p:cNvSpPr>
          <p:nvPr>
            <p:ph type="sldNum" sz="quarter" idx="12"/>
          </p:nvPr>
        </p:nvSpPr>
        <p:spPr/>
        <p:txBody>
          <a:bodyPr/>
          <a:lstStyle>
            <a:lvl1pPr>
              <a:defRPr/>
            </a:lvl1pPr>
          </a:lstStyle>
          <a:p>
            <a:fld id="{296C40E4-E52C-BB47-8951-3CF2EDAEB774}" type="slidenum">
              <a:rPr lang="it-IT" altLang="zh-CN"/>
              <a:pPr/>
              <a:t>‹N°›</a:t>
            </a:fld>
            <a:endParaRPr lang="it-IT" altLang="zh-CN"/>
          </a:p>
        </p:txBody>
      </p:sp>
    </p:spTree>
    <p:extLst>
      <p:ext uri="{BB962C8B-B14F-4D97-AF65-F5344CB8AC3E}">
        <p14:creationId xmlns:p14="http://schemas.microsoft.com/office/powerpoint/2010/main" val="24604257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Content Placeholder 2"/>
          <p:cNvSpPr>
            <a:spLocks noGrp="1"/>
          </p:cNvSpPr>
          <p:nvPr>
            <p:ph idx="1"/>
          </p:nvPr>
        </p:nvSpPr>
        <p:spPr>
          <a:xfrm>
            <a:off x="3872972" y="273056"/>
            <a:ext cx="5537729" cy="5853113"/>
          </a:xfrm>
        </p:spPr>
        <p:txBody>
          <a:bodyPr/>
          <a:lstStyle>
            <a:lvl1pPr>
              <a:defRPr sz="3200">
                <a:latin typeface="Optane" pitchFamily="2" charset="0"/>
              </a:defRPr>
            </a:lvl1pPr>
            <a:lvl2pPr>
              <a:defRPr sz="2800">
                <a:latin typeface="Optane" pitchFamily="2" charset="0"/>
              </a:defRPr>
            </a:lvl2pPr>
            <a:lvl3pPr>
              <a:defRPr sz="2400">
                <a:latin typeface="Optane" pitchFamily="2" charset="0"/>
              </a:defRPr>
            </a:lvl3pPr>
            <a:lvl4pPr>
              <a:defRPr sz="2000">
                <a:latin typeface="Optane" pitchFamily="2" charset="0"/>
              </a:defRPr>
            </a:lvl4pPr>
            <a:lvl5pPr>
              <a:defRPr sz="2000">
                <a:latin typeface="Optane" pitchFamily="2"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C7E16A8A-F745-AA41-AB89-21A8994CC3B7}" type="datetimeFigureOut">
              <a:rPr lang="it-IT" altLang="zh-CN"/>
              <a:pPr/>
              <a:t>19/10/2015</a:t>
            </a:fld>
            <a:endParaRPr lang="it-IT" altLang="zh-CN"/>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ea typeface="+mn-ea"/>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vl1pPr>
          </a:lstStyle>
          <a:p>
            <a:fld id="{9252C1D9-6F6A-B646-95D3-6246E867765E}" type="slidenum">
              <a:rPr lang="it-IT" altLang="zh-CN"/>
              <a:pPr/>
              <a:t>‹N°›</a:t>
            </a:fld>
            <a:endParaRPr lang="it-IT" altLang="zh-CN"/>
          </a:p>
        </p:txBody>
      </p:sp>
    </p:spTree>
    <p:extLst>
      <p:ext uri="{BB962C8B-B14F-4D97-AF65-F5344CB8AC3E}">
        <p14:creationId xmlns:p14="http://schemas.microsoft.com/office/powerpoint/2010/main" val="40592800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atin typeface="Optane" pitchFamily="2" charset="0"/>
              </a:defRPr>
            </a:lvl1pPr>
          </a:lstStyle>
          <a:p>
            <a:r>
              <a:rPr lang="en-US" smtClean="0"/>
              <a:t>Click to edit Master title style</a:t>
            </a:r>
            <a:endParaRPr lang="it-IT"/>
          </a:p>
        </p:txBody>
      </p:sp>
      <p:sp>
        <p:nvSpPr>
          <p:cNvPr id="3" name="Picture Placeholder 2"/>
          <p:cNvSpPr>
            <a:spLocks noGrp="1"/>
          </p:cNvSpPr>
          <p:nvPr>
            <p:ph type="pic" idx="1"/>
          </p:nvPr>
        </p:nvSpPr>
        <p:spPr>
          <a:xfrm>
            <a:off x="1941645" y="612775"/>
            <a:ext cx="5943600" cy="4114800"/>
          </a:xfrm>
        </p:spPr>
        <p:txBody>
          <a:bodyPr rtlCol="0">
            <a:normAutofit/>
          </a:bodyPr>
          <a:lstStyle>
            <a:lvl1pPr marL="0" indent="0">
              <a:buNone/>
              <a:defRPr sz="3200">
                <a:latin typeface="Optane" pitchFamily="2"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dirty="0"/>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atin typeface="Optane" pitchFamily="2"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204A0246-653E-4747-838C-5009E93B971C}" type="datetimeFigureOut">
              <a:rPr lang="it-IT" altLang="zh-CN"/>
              <a:pPr/>
              <a:t>19/10/2015</a:t>
            </a:fld>
            <a:endParaRPr lang="it-IT" altLang="zh-CN"/>
          </a:p>
        </p:txBody>
      </p:sp>
      <p:sp>
        <p:nvSpPr>
          <p:cNvPr id="6" name="Footer Placeholder 5"/>
          <p:cNvSpPr>
            <a:spLocks noGrp="1"/>
          </p:cNvSpPr>
          <p:nvPr>
            <p:ph type="ftr" sz="quarter" idx="11"/>
          </p:nvPr>
        </p:nvSpPr>
        <p:spPr>
          <a:xfrm>
            <a:off x="3384550" y="6356350"/>
            <a:ext cx="3136900" cy="365125"/>
          </a:xfrm>
          <a:prstGeom prst="rect">
            <a:avLst/>
          </a:prstGeom>
        </p:spPr>
        <p:txBody>
          <a:bodyPr/>
          <a:lstStyle>
            <a:lvl1pPr>
              <a:defRPr>
                <a:latin typeface="Optane" pitchFamily="2" charset="0"/>
                <a:ea typeface="+mn-ea"/>
                <a:cs typeface="+mn-cs"/>
              </a:defRPr>
            </a:lvl1pPr>
          </a:lstStyle>
          <a:p>
            <a:pPr>
              <a:defRPr/>
            </a:pPr>
            <a:r>
              <a:rPr lang="it-IT"/>
              <a:t>EY_IDEA MANAGEMENT_V0.5.PPTX</a:t>
            </a:r>
          </a:p>
        </p:txBody>
      </p:sp>
      <p:sp>
        <p:nvSpPr>
          <p:cNvPr id="7" name="Slide Number Placeholder 6"/>
          <p:cNvSpPr>
            <a:spLocks noGrp="1"/>
          </p:cNvSpPr>
          <p:nvPr>
            <p:ph type="sldNum" sz="quarter" idx="12"/>
          </p:nvPr>
        </p:nvSpPr>
        <p:spPr/>
        <p:txBody>
          <a:bodyPr/>
          <a:lstStyle>
            <a:lvl1pPr>
              <a:defRPr/>
            </a:lvl1pPr>
          </a:lstStyle>
          <a:p>
            <a:fld id="{8421EEA2-FAF8-4D4A-9A0F-7CBB0C70033E}" type="slidenum">
              <a:rPr lang="it-IT" altLang="zh-CN"/>
              <a:pPr/>
              <a:t>‹N°›</a:t>
            </a:fld>
            <a:endParaRPr lang="it-IT" altLang="zh-CN"/>
          </a:p>
        </p:txBody>
      </p:sp>
    </p:spTree>
    <p:extLst>
      <p:ext uri="{BB962C8B-B14F-4D97-AF65-F5344CB8AC3E}">
        <p14:creationId xmlns:p14="http://schemas.microsoft.com/office/powerpoint/2010/main" val="218992891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344488" y="80963"/>
            <a:ext cx="9066212"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zh-CN"/>
              <a:t>Click to edit Master title style</a:t>
            </a:r>
            <a:endParaRPr lang="it-IT" altLang="zh-CN"/>
          </a:p>
        </p:txBody>
      </p:sp>
      <p:sp>
        <p:nvSpPr>
          <p:cNvPr id="1027" name="Text Placeholder 2"/>
          <p:cNvSpPr>
            <a:spLocks noGrp="1"/>
          </p:cNvSpPr>
          <p:nvPr>
            <p:ph type="body" idx="1"/>
          </p:nvPr>
        </p:nvSpPr>
        <p:spPr bwMode="auto">
          <a:xfrm>
            <a:off x="415925" y="981075"/>
            <a:ext cx="8994775" cy="5145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it-IT" altLang="zh-CN"/>
          </a:p>
        </p:txBody>
      </p:sp>
      <p:sp>
        <p:nvSpPr>
          <p:cNvPr id="4" name="Date Placeholder 3"/>
          <p:cNvSpPr>
            <a:spLocks noGrp="1"/>
          </p:cNvSpPr>
          <p:nvPr>
            <p:ph type="dt" sz="half" idx="2"/>
          </p:nvPr>
        </p:nvSpPr>
        <p:spPr>
          <a:xfrm>
            <a:off x="495300" y="6356350"/>
            <a:ext cx="2311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Optane" charset="0"/>
                <a:cs typeface="宋体" charset="0"/>
              </a:defRPr>
            </a:lvl1pPr>
          </a:lstStyle>
          <a:p>
            <a:fld id="{BEE6EF30-9C17-6241-886B-148FE75C0B04}" type="datetimeFigureOut">
              <a:rPr lang="it-IT" altLang="zh-CN"/>
              <a:pPr/>
              <a:t>19/10/2015</a:t>
            </a:fld>
            <a:endParaRPr lang="it-IT" altLang="zh-CN"/>
          </a:p>
        </p:txBody>
      </p:sp>
      <p:sp>
        <p:nvSpPr>
          <p:cNvPr id="6" name="Slide Number Placeholder 5"/>
          <p:cNvSpPr>
            <a:spLocks noGrp="1"/>
          </p:cNvSpPr>
          <p:nvPr>
            <p:ph type="sldNum" sz="quarter" idx="4"/>
          </p:nvPr>
        </p:nvSpPr>
        <p:spPr>
          <a:xfrm>
            <a:off x="7099300" y="6356350"/>
            <a:ext cx="23114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Optane" charset="0"/>
                <a:cs typeface="宋体" charset="0"/>
              </a:defRPr>
            </a:lvl1pPr>
          </a:lstStyle>
          <a:p>
            <a:fld id="{8CB7F34D-A57A-2347-8CDF-438F4002B9D6}" type="slidenum">
              <a:rPr lang="it-IT" altLang="zh-CN"/>
              <a:pPr/>
              <a:t>‹N°›</a:t>
            </a:fld>
            <a:endParaRPr lang="it-IT" altLang="zh-CN"/>
          </a:p>
        </p:txBody>
      </p:sp>
      <p:cxnSp>
        <p:nvCxnSpPr>
          <p:cNvPr id="7" name="Straight Connector 6"/>
          <p:cNvCxnSpPr/>
          <p:nvPr/>
        </p:nvCxnSpPr>
        <p:spPr>
          <a:xfrm>
            <a:off x="344488" y="6381750"/>
            <a:ext cx="9217025" cy="0"/>
          </a:xfrm>
          <a:prstGeom prst="line">
            <a:avLst/>
          </a:prstGeom>
          <a:ln w="12700">
            <a:solidFill>
              <a:srgbClr val="C00000"/>
            </a:solidFill>
          </a:ln>
        </p:spPr>
        <p:style>
          <a:lnRef idx="1">
            <a:schemeClr val="accent2"/>
          </a:lnRef>
          <a:fillRef idx="0">
            <a:schemeClr val="accent2"/>
          </a:fillRef>
          <a:effectRef idx="0">
            <a:schemeClr val="accent2"/>
          </a:effectRef>
          <a:fontRef idx="minor">
            <a:schemeClr val="tx1"/>
          </a:fontRef>
        </p:style>
      </p:cxnSp>
      <p:sp>
        <p:nvSpPr>
          <p:cNvPr id="8" name="Line 10"/>
          <p:cNvSpPr>
            <a:spLocks noChangeShapeType="1"/>
          </p:cNvSpPr>
          <p:nvPr/>
        </p:nvSpPr>
        <p:spPr bwMode="auto">
          <a:xfrm>
            <a:off x="344488" y="811213"/>
            <a:ext cx="9201150" cy="0"/>
          </a:xfrm>
          <a:prstGeom prst="line">
            <a:avLst/>
          </a:prstGeom>
          <a:noFill/>
          <a:ln w="19050">
            <a:solidFill>
              <a:schemeClr val="tx2">
                <a:lumMod val="40000"/>
                <a:lumOff val="60000"/>
              </a:schemeClr>
            </a:solidFill>
            <a:round/>
            <a:headEnd/>
            <a:tailEnd/>
          </a:ln>
          <a:effectLst/>
        </p:spPr>
        <p:txBody>
          <a:bodyPr wrap="none" anchor="ctr"/>
          <a:lstStyle/>
          <a:p>
            <a:pPr>
              <a:defRPr/>
            </a:pPr>
            <a:endParaRPr lang="en-US" dirty="0">
              <a:solidFill>
                <a:srgbClr val="646464"/>
              </a:solidFill>
              <a:latin typeface="Optane" pitchFamily="2" charset="0"/>
              <a:ea typeface="+mn-ea"/>
              <a:cs typeface="+mn-cs"/>
            </a:endParaRPr>
          </a:p>
        </p:txBody>
      </p:sp>
      <p:sp>
        <p:nvSpPr>
          <p:cNvPr id="35" name="Rectangle 9"/>
          <p:cNvSpPr>
            <a:spLocks noChangeArrowheads="1"/>
          </p:cNvSpPr>
          <p:nvPr/>
        </p:nvSpPr>
        <p:spPr bwMode="auto">
          <a:xfrm>
            <a:off x="339725" y="6530975"/>
            <a:ext cx="663575" cy="196850"/>
          </a:xfrm>
          <a:prstGeom prst="rect">
            <a:avLst/>
          </a:prstGeom>
          <a:noFill/>
          <a:ln w="9525">
            <a:noFill/>
            <a:miter lim="800000"/>
            <a:headEnd/>
            <a:tailEnd/>
          </a:ln>
          <a:effectLst/>
        </p:spPr>
        <p:txBody>
          <a:bodyPr lIns="0" tIns="0" rIns="0" bIns="0"/>
          <a:lstStyle/>
          <a:p>
            <a:r>
              <a:rPr lang="en-US" altLang="zh-CN" sz="1100">
                <a:solidFill>
                  <a:srgbClr val="000000"/>
                </a:solidFill>
                <a:latin typeface="Optane" charset="0"/>
                <a:cs typeface="宋体" charset="0"/>
              </a:rPr>
              <a:t>Page </a:t>
            </a:r>
            <a:fld id="{D6C43C11-6B06-6D44-8DCD-4D41788C7804}" type="slidenum">
              <a:rPr lang="en-US" altLang="zh-CN" sz="1100">
                <a:solidFill>
                  <a:srgbClr val="000000"/>
                </a:solidFill>
                <a:latin typeface="Optane" charset="0"/>
                <a:cs typeface="宋体" charset="0"/>
              </a:rPr>
              <a:pPr/>
              <a:t>‹N°›</a:t>
            </a:fld>
            <a:endParaRPr lang="en-US" altLang="zh-CN" sz="1100">
              <a:solidFill>
                <a:srgbClr val="000000"/>
              </a:solidFill>
              <a:latin typeface="Optane" charset="0"/>
              <a:cs typeface="宋体" charset="0"/>
            </a:endParaRPr>
          </a:p>
        </p:txBody>
      </p:sp>
      <p:pic>
        <p:nvPicPr>
          <p:cNvPr id="1033" name="Picture 8"/>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356475" y="63500"/>
            <a:ext cx="2190750" cy="53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82" r:id="rId13"/>
  </p:sldLayoutIdLst>
  <p:timing>
    <p:tnLst>
      <p:par>
        <p:cTn id="1" dur="indefinite" restart="never" nodeType="tmRoot"/>
      </p:par>
    </p:tnLst>
  </p:timing>
  <p:txStyles>
    <p:titleStyle>
      <a:lvl1pPr algn="l" rtl="0" eaLnBrk="0" fontAlgn="base" hangingPunct="0">
        <a:spcBef>
          <a:spcPct val="0"/>
        </a:spcBef>
        <a:spcAft>
          <a:spcPct val="0"/>
        </a:spcAft>
        <a:defRPr sz="2000" b="1" kern="1200">
          <a:solidFill>
            <a:schemeClr val="tx1"/>
          </a:solidFill>
          <a:latin typeface="Optane" pitchFamily="2" charset="0"/>
          <a:ea typeface="ＭＳ Ｐゴシック" charset="0"/>
          <a:cs typeface="+mj-cs"/>
        </a:defRPr>
      </a:lvl1pPr>
      <a:lvl2pPr algn="l" rtl="0" eaLnBrk="0" fontAlgn="base" hangingPunct="0">
        <a:spcBef>
          <a:spcPct val="0"/>
        </a:spcBef>
        <a:spcAft>
          <a:spcPct val="0"/>
        </a:spcAft>
        <a:defRPr sz="2000" b="1">
          <a:solidFill>
            <a:schemeClr val="tx1"/>
          </a:solidFill>
          <a:latin typeface="Optane" pitchFamily="2" charset="0"/>
          <a:ea typeface="ＭＳ Ｐゴシック" charset="0"/>
        </a:defRPr>
      </a:lvl2pPr>
      <a:lvl3pPr algn="l" rtl="0" eaLnBrk="0" fontAlgn="base" hangingPunct="0">
        <a:spcBef>
          <a:spcPct val="0"/>
        </a:spcBef>
        <a:spcAft>
          <a:spcPct val="0"/>
        </a:spcAft>
        <a:defRPr sz="2000" b="1">
          <a:solidFill>
            <a:schemeClr val="tx1"/>
          </a:solidFill>
          <a:latin typeface="Optane" pitchFamily="2" charset="0"/>
          <a:ea typeface="ＭＳ Ｐゴシック" charset="0"/>
        </a:defRPr>
      </a:lvl3pPr>
      <a:lvl4pPr algn="l" rtl="0" eaLnBrk="0" fontAlgn="base" hangingPunct="0">
        <a:spcBef>
          <a:spcPct val="0"/>
        </a:spcBef>
        <a:spcAft>
          <a:spcPct val="0"/>
        </a:spcAft>
        <a:defRPr sz="2000" b="1">
          <a:solidFill>
            <a:schemeClr val="tx1"/>
          </a:solidFill>
          <a:latin typeface="Optane" pitchFamily="2" charset="0"/>
          <a:ea typeface="ＭＳ Ｐゴシック" charset="0"/>
        </a:defRPr>
      </a:lvl4pPr>
      <a:lvl5pPr algn="l" rtl="0" eaLnBrk="0" fontAlgn="base" hangingPunct="0">
        <a:spcBef>
          <a:spcPct val="0"/>
        </a:spcBef>
        <a:spcAft>
          <a:spcPct val="0"/>
        </a:spcAft>
        <a:defRPr sz="2000" b="1">
          <a:solidFill>
            <a:schemeClr val="tx1"/>
          </a:solidFill>
          <a:latin typeface="Optane" pitchFamily="2" charset="0"/>
          <a:ea typeface="ＭＳ Ｐゴシック" charset="0"/>
        </a:defRPr>
      </a:lvl5pPr>
      <a:lvl6pPr marL="457200" algn="l" rtl="0" fontAlgn="base">
        <a:spcBef>
          <a:spcPct val="0"/>
        </a:spcBef>
        <a:spcAft>
          <a:spcPct val="0"/>
        </a:spcAft>
        <a:defRPr sz="2000" b="1">
          <a:solidFill>
            <a:schemeClr val="tx1"/>
          </a:solidFill>
          <a:latin typeface="Optane" pitchFamily="2" charset="0"/>
        </a:defRPr>
      </a:lvl6pPr>
      <a:lvl7pPr marL="914400" algn="l" rtl="0" fontAlgn="base">
        <a:spcBef>
          <a:spcPct val="0"/>
        </a:spcBef>
        <a:spcAft>
          <a:spcPct val="0"/>
        </a:spcAft>
        <a:defRPr sz="2000" b="1">
          <a:solidFill>
            <a:schemeClr val="tx1"/>
          </a:solidFill>
          <a:latin typeface="Optane" pitchFamily="2" charset="0"/>
        </a:defRPr>
      </a:lvl7pPr>
      <a:lvl8pPr marL="1371600" algn="l" rtl="0" fontAlgn="base">
        <a:spcBef>
          <a:spcPct val="0"/>
        </a:spcBef>
        <a:spcAft>
          <a:spcPct val="0"/>
        </a:spcAft>
        <a:defRPr sz="2000" b="1">
          <a:solidFill>
            <a:schemeClr val="tx1"/>
          </a:solidFill>
          <a:latin typeface="Optane" pitchFamily="2" charset="0"/>
        </a:defRPr>
      </a:lvl8pPr>
      <a:lvl9pPr marL="1828800" algn="l" rtl="0" fontAlgn="base">
        <a:spcBef>
          <a:spcPct val="0"/>
        </a:spcBef>
        <a:spcAft>
          <a:spcPct val="0"/>
        </a:spcAft>
        <a:defRPr sz="2000" b="1">
          <a:solidFill>
            <a:schemeClr val="tx1"/>
          </a:solidFill>
          <a:latin typeface="Optane" pitchFamily="2" charset="0"/>
        </a:defRPr>
      </a:lvl9pPr>
    </p:titleStyle>
    <p:bodyStyle>
      <a:lvl1pPr marL="342900" indent="-342900" algn="l" rtl="0" eaLnBrk="0" fontAlgn="base" hangingPunct="0">
        <a:spcBef>
          <a:spcPct val="20000"/>
        </a:spcBef>
        <a:spcAft>
          <a:spcPct val="0"/>
        </a:spcAft>
        <a:buClr>
          <a:srgbClr val="FFC000"/>
        </a:buClr>
        <a:buSzPct val="75000"/>
        <a:buFont typeface="Arial" charset="0"/>
        <a:buChar char="►"/>
        <a:defRPr sz="3200" kern="1200">
          <a:solidFill>
            <a:schemeClr val="tx1"/>
          </a:solidFill>
          <a:latin typeface="Optane" pitchFamily="2" charset="0"/>
          <a:ea typeface="ＭＳ Ｐゴシック" charset="0"/>
          <a:cs typeface="+mn-cs"/>
        </a:defRPr>
      </a:lvl1pPr>
      <a:lvl2pPr marL="742950" indent="-285750" algn="l" rtl="0" eaLnBrk="0" fontAlgn="base" hangingPunct="0">
        <a:spcBef>
          <a:spcPct val="20000"/>
        </a:spcBef>
        <a:spcAft>
          <a:spcPct val="0"/>
        </a:spcAft>
        <a:buClr>
          <a:srgbClr val="FFC000"/>
        </a:buClr>
        <a:buFont typeface="Arial" charset="0"/>
        <a:buChar char="–"/>
        <a:defRPr sz="2800" kern="1200">
          <a:solidFill>
            <a:schemeClr val="tx1"/>
          </a:solidFill>
          <a:latin typeface="Optane" pitchFamily="2" charset="0"/>
          <a:ea typeface="ＭＳ Ｐゴシック" charset="0"/>
          <a:cs typeface="+mn-cs"/>
        </a:defRPr>
      </a:lvl2pPr>
      <a:lvl3pPr marL="1143000" indent="-228600" algn="l" rtl="0" eaLnBrk="0" fontAlgn="base" hangingPunct="0">
        <a:spcBef>
          <a:spcPct val="20000"/>
        </a:spcBef>
        <a:spcAft>
          <a:spcPct val="0"/>
        </a:spcAft>
        <a:buClr>
          <a:srgbClr val="FFC000"/>
        </a:buClr>
        <a:buFont typeface="Arial" charset="0"/>
        <a:buChar char="•"/>
        <a:defRPr sz="2400" kern="1200">
          <a:solidFill>
            <a:schemeClr val="tx1"/>
          </a:solidFill>
          <a:latin typeface="Optane" pitchFamily="2" charset="0"/>
          <a:ea typeface="ＭＳ Ｐゴシック" charset="0"/>
          <a:cs typeface="+mn-cs"/>
        </a:defRPr>
      </a:lvl3pPr>
      <a:lvl4pPr marL="1600200" indent="-228600" algn="l" rtl="0" eaLnBrk="0" fontAlgn="base" hangingPunct="0">
        <a:spcBef>
          <a:spcPct val="20000"/>
        </a:spcBef>
        <a:spcAft>
          <a:spcPct val="0"/>
        </a:spcAft>
        <a:buClr>
          <a:srgbClr val="FFC000"/>
        </a:buClr>
        <a:buFont typeface="Arial" charset="0"/>
        <a:buChar char="–"/>
        <a:defRPr sz="2000" kern="1200">
          <a:solidFill>
            <a:schemeClr val="tx1"/>
          </a:solidFill>
          <a:latin typeface="Optane" pitchFamily="2" charset="0"/>
          <a:ea typeface="ＭＳ Ｐゴシック" charset="0"/>
          <a:cs typeface="+mn-cs"/>
        </a:defRPr>
      </a:lvl4pPr>
      <a:lvl5pPr marL="2057400" indent="-228600" algn="l" rtl="0" eaLnBrk="0" fontAlgn="base" hangingPunct="0">
        <a:spcBef>
          <a:spcPct val="20000"/>
        </a:spcBef>
        <a:spcAft>
          <a:spcPct val="0"/>
        </a:spcAft>
        <a:buClr>
          <a:srgbClr val="FFC000"/>
        </a:buClr>
        <a:buFont typeface="Arial" charset="0"/>
        <a:buChar char="»"/>
        <a:defRPr sz="2000" kern="1200">
          <a:solidFill>
            <a:schemeClr val="tx1"/>
          </a:solidFill>
          <a:latin typeface="Optane" pitchFamily="2"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3985" name="Rectangle 5"/>
          <p:cNvSpPr txBox="1">
            <a:spLocks noChangeArrowheads="1"/>
          </p:cNvSpPr>
          <p:nvPr/>
        </p:nvSpPr>
        <p:spPr bwMode="auto">
          <a:xfrm>
            <a:off x="560388" y="3500438"/>
            <a:ext cx="9001125" cy="3687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36000" tIns="0" rIns="36000" bIns="0">
            <a:spAutoFit/>
          </a:bodyPr>
          <a:lstStyle>
            <a:lvl1pPr defTabSz="457200">
              <a:defRPr>
                <a:solidFill>
                  <a:schemeClr val="tx1"/>
                </a:solidFill>
                <a:latin typeface="Arial" charset="0"/>
                <a:ea typeface="宋体" charset="0"/>
                <a:cs typeface="宋体" charset="0"/>
              </a:defRPr>
            </a:lvl1pPr>
            <a:lvl2pPr marL="742950" indent="-285750" defTabSz="457200">
              <a:defRPr>
                <a:solidFill>
                  <a:schemeClr val="tx1"/>
                </a:solidFill>
                <a:latin typeface="Arial" charset="0"/>
                <a:ea typeface="宋体" charset="0"/>
                <a:cs typeface="宋体" charset="0"/>
              </a:defRPr>
            </a:lvl2pPr>
            <a:lvl3pPr marL="1143000" indent="-228600" defTabSz="457200">
              <a:defRPr>
                <a:solidFill>
                  <a:schemeClr val="tx1"/>
                </a:solidFill>
                <a:latin typeface="Arial" charset="0"/>
                <a:ea typeface="宋体" charset="0"/>
                <a:cs typeface="宋体" charset="0"/>
              </a:defRPr>
            </a:lvl3pPr>
            <a:lvl4pPr marL="1600200" indent="-228600" defTabSz="457200">
              <a:defRPr>
                <a:solidFill>
                  <a:schemeClr val="tx1"/>
                </a:solidFill>
                <a:latin typeface="Arial" charset="0"/>
                <a:ea typeface="宋体" charset="0"/>
                <a:cs typeface="宋体" charset="0"/>
              </a:defRPr>
            </a:lvl4pPr>
            <a:lvl5pPr marL="2057400" indent="-228600" defTabSz="4572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eaLnBrk="0" hangingPunct="0">
              <a:spcAft>
                <a:spcPts val="1200"/>
              </a:spcAft>
              <a:buClr>
                <a:srgbClr val="FFC000"/>
              </a:buClr>
              <a:buSzPct val="85000"/>
            </a:pPr>
            <a:endParaRPr altLang="zh-CN" sz="800" b="1" noProof="1">
              <a:solidFill>
                <a:srgbClr val="262626"/>
              </a:solidFill>
              <a:latin typeface="Optane" charset="0"/>
            </a:endParaRPr>
          </a:p>
          <a:p>
            <a:pPr algn="ctr" eaLnBrk="0" hangingPunct="0">
              <a:spcAft>
                <a:spcPts val="1200"/>
              </a:spcAft>
              <a:buClr>
                <a:srgbClr val="FFC000"/>
              </a:buClr>
              <a:buSzPct val="85000"/>
            </a:pPr>
            <a:r>
              <a:rPr lang="en-US" altLang="zh-CN" sz="2400" b="1">
                <a:latin typeface="Optane" charset="0"/>
              </a:rPr>
              <a:t>Prevention and fight against fraud in General treasury of the Social Security </a:t>
            </a:r>
          </a:p>
          <a:p>
            <a:pPr algn="ctr" eaLnBrk="0" hangingPunct="0">
              <a:spcAft>
                <a:spcPts val="1200"/>
              </a:spcAft>
              <a:buClr>
                <a:srgbClr val="FFC000"/>
              </a:buClr>
              <a:buSzPct val="85000"/>
            </a:pPr>
            <a:r>
              <a:rPr lang="zh-CN" altLang="en-US" b="1">
                <a:cs typeface="Arial" charset="0"/>
              </a:rPr>
              <a:t>财政部社会保障部门的预防和打击欺诈行为</a:t>
            </a:r>
            <a:r>
              <a:rPr lang="en-US" altLang="zh-CN" sz="2000" b="1">
                <a:latin typeface="Optane" charset="0"/>
              </a:rPr>
              <a:t> </a:t>
            </a:r>
          </a:p>
          <a:p>
            <a:pPr algn="ctr" eaLnBrk="0" hangingPunct="0">
              <a:spcAft>
                <a:spcPts val="1200"/>
              </a:spcAft>
              <a:buClr>
                <a:srgbClr val="FFC000"/>
              </a:buClr>
              <a:buSzPct val="85000"/>
            </a:pPr>
            <a:r>
              <a:rPr lang="en-US" altLang="zh-CN" sz="2000">
                <a:latin typeface="Optane" charset="0"/>
              </a:rPr>
              <a:t>Mr. José Luis Encinas, Head of Unit of Inspection and Prevention in the Sub Directorate General of Period Collection in voluntary </a:t>
            </a:r>
          </a:p>
          <a:p>
            <a:r>
              <a:rPr lang="zh-CN" altLang="en-US">
                <a:cs typeface="Arial" charset="0"/>
              </a:rPr>
              <a:t>                                   检测和防御单位志愿小组总局负责人</a:t>
            </a:r>
          </a:p>
          <a:p>
            <a:endParaRPr lang="zh-CN" altLang="en-US">
              <a:cs typeface="Arial" charset="0"/>
            </a:endParaRPr>
          </a:p>
          <a:p>
            <a:pPr algn="ctr" eaLnBrk="0" hangingPunct="0">
              <a:spcAft>
                <a:spcPts val="1200"/>
              </a:spcAft>
              <a:buClr>
                <a:srgbClr val="FFC000"/>
              </a:buClr>
              <a:buSzPct val="85000"/>
            </a:pPr>
            <a:r>
              <a:rPr lang="en-US" altLang="zh-CN" sz="2000" b="1">
                <a:latin typeface="Optane" charset="0"/>
              </a:rPr>
              <a:t>Madrid, 29th October 2015 </a:t>
            </a:r>
            <a:r>
              <a:rPr lang="zh-CN" altLang="en-US">
                <a:cs typeface="Arial" charset="0"/>
              </a:rPr>
              <a:t>马德里，</a:t>
            </a:r>
            <a:r>
              <a:rPr lang="en-US" altLang="zh-CN">
                <a:cs typeface="Arial" charset="0"/>
              </a:rPr>
              <a:t>2015</a:t>
            </a:r>
            <a:r>
              <a:rPr lang="zh-CN" altLang="en-US">
                <a:cs typeface="Arial" charset="0"/>
              </a:rPr>
              <a:t>年</a:t>
            </a:r>
            <a:r>
              <a:rPr lang="en-US" altLang="zh-CN">
                <a:cs typeface="Arial" charset="0"/>
              </a:rPr>
              <a:t>10</a:t>
            </a:r>
            <a:r>
              <a:rPr lang="zh-CN" altLang="en-US">
                <a:cs typeface="Arial" charset="0"/>
              </a:rPr>
              <a:t>月</a:t>
            </a:r>
            <a:r>
              <a:rPr lang="en-US" altLang="zh-CN">
                <a:cs typeface="Arial" charset="0"/>
              </a:rPr>
              <a:t>29</a:t>
            </a:r>
            <a:r>
              <a:rPr lang="zh-CN" altLang="en-US">
                <a:cs typeface="Arial" charset="0"/>
              </a:rPr>
              <a:t>日</a:t>
            </a:r>
            <a:endParaRPr lang="en-US" altLang="zh-CN">
              <a:cs typeface="Arial" charset="0"/>
            </a:endParaRPr>
          </a:p>
          <a:p>
            <a:pPr algn="ctr" eaLnBrk="0" hangingPunct="0">
              <a:spcAft>
                <a:spcPts val="1200"/>
              </a:spcAft>
              <a:buClr>
                <a:srgbClr val="FFC000"/>
              </a:buClr>
              <a:buSzPct val="85000"/>
            </a:pPr>
            <a:endParaRPr altLang="zh-CN" sz="2000" b="1" noProof="1">
              <a:latin typeface="Optane"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225" name="Title 1"/>
          <p:cNvSpPr>
            <a:spLocks noGrp="1"/>
          </p:cNvSpPr>
          <p:nvPr>
            <p:ph type="title" idx="4294967295"/>
          </p:nvPr>
        </p:nvSpPr>
        <p:spPr>
          <a:xfrm>
            <a:off x="488950" y="0"/>
            <a:ext cx="8915400" cy="561975"/>
          </a:xfrm>
        </p:spPr>
        <p:txBody>
          <a:bodyPr lIns="0" tIns="0" rIns="0" bIns="72000" anchor="b"/>
          <a:lstStyle/>
          <a:p>
            <a:r>
              <a:rPr lang="en-US" altLang="zh-CN">
                <a:solidFill>
                  <a:srgbClr val="777777"/>
                </a:solidFill>
                <a:latin typeface="Optane" charset="0"/>
                <a:ea typeface="宋体" charset="0"/>
                <a:cs typeface="宋体" charset="0"/>
              </a:rPr>
              <a:t>How Analytics Helped</a:t>
            </a:r>
            <a:r>
              <a:rPr lang="zh-CN" altLang="en-US">
                <a:solidFill>
                  <a:srgbClr val="777777"/>
                </a:solidFill>
                <a:latin typeface="Optane" charset="0"/>
                <a:ea typeface="宋体" charset="0"/>
                <a:cs typeface="宋体" charset="0"/>
              </a:rPr>
              <a:t>分析怎么发挥作用</a:t>
            </a:r>
            <a:endParaRPr lang="en-US" altLang="zh-CN">
              <a:solidFill>
                <a:srgbClr val="777777"/>
              </a:solidFill>
              <a:latin typeface="Optane" charset="0"/>
              <a:ea typeface="宋体" charset="0"/>
              <a:cs typeface="宋体" charset="0"/>
            </a:endParaRPr>
          </a:p>
        </p:txBody>
      </p:sp>
      <p:sp>
        <p:nvSpPr>
          <p:cNvPr id="1844226" name="Text Placeholder 5"/>
          <p:cNvSpPr>
            <a:spLocks noGrp="1"/>
          </p:cNvSpPr>
          <p:nvPr>
            <p:ph type="body" sz="quarter" idx="4294967295"/>
          </p:nvPr>
        </p:nvSpPr>
        <p:spPr>
          <a:xfrm>
            <a:off x="508000" y="1146175"/>
            <a:ext cx="9280525" cy="576263"/>
          </a:xfrm>
        </p:spPr>
        <p:txBody>
          <a:bodyPr/>
          <a:lstStyle/>
          <a:p>
            <a:pPr marL="0" indent="0">
              <a:buFont typeface="Arial" charset="0"/>
              <a:buNone/>
            </a:pPr>
            <a:r>
              <a:rPr lang="en-US" altLang="zh-CN" b="1" i="1">
                <a:solidFill>
                  <a:schemeClr val="tx2"/>
                </a:solidFill>
                <a:latin typeface="Optane" charset="0"/>
                <a:ea typeface="宋体" charset="0"/>
                <a:cs typeface="宋体" charset="0"/>
              </a:rPr>
              <a:t>Supported by powerful analytical techniques (cont.)</a:t>
            </a:r>
            <a:r>
              <a:rPr lang="zh-CN" altLang="en-US" sz="2400" b="1" i="1">
                <a:latin typeface="Optane" charset="0"/>
                <a:ea typeface="宋体" charset="0"/>
                <a:cs typeface="宋体" charset="0"/>
              </a:rPr>
              <a:t>通过强大的分析技术支持（续）</a:t>
            </a:r>
            <a:endParaRPr lang="en-US" altLang="zh-CN" sz="2400" b="1" i="1">
              <a:latin typeface="Optane" charset="0"/>
              <a:ea typeface="宋体" charset="0"/>
              <a:cs typeface="宋体" charset="0"/>
            </a:endParaRPr>
          </a:p>
        </p:txBody>
      </p:sp>
      <p:cxnSp>
        <p:nvCxnSpPr>
          <p:cNvPr id="82" name="Straight Connector 81"/>
          <p:cNvCxnSpPr/>
          <p:nvPr/>
        </p:nvCxnSpPr>
        <p:spPr>
          <a:xfrm>
            <a:off x="977900" y="2949575"/>
            <a:ext cx="71945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960438" y="4292600"/>
            <a:ext cx="719455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2771775" y="2171700"/>
            <a:ext cx="0" cy="441642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435600" y="2171700"/>
            <a:ext cx="0" cy="442595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V="1">
            <a:off x="960438" y="5340350"/>
            <a:ext cx="7194550" cy="2857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977900" y="6588125"/>
            <a:ext cx="7200900" cy="0"/>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V="1">
            <a:off x="8154988" y="2171700"/>
            <a:ext cx="0" cy="4416425"/>
          </a:xfrm>
          <a:prstGeom prst="line">
            <a:avLst/>
          </a:prstGeom>
          <a:ln w="5715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TextBox 100"/>
          <p:cNvSpPr txBox="1"/>
          <p:nvPr/>
        </p:nvSpPr>
        <p:spPr>
          <a:xfrm>
            <a:off x="776288" y="3068638"/>
            <a:ext cx="1963737" cy="854075"/>
          </a:xfrm>
          <a:prstGeom prst="rect">
            <a:avLst/>
          </a:prstGeom>
          <a:noFill/>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r>
              <a:rPr lang="en-US" sz="1400" b="1">
                <a:solidFill>
                  <a:srgbClr val="17375E"/>
                </a:solidFill>
                <a:latin typeface="Calibri" charset="0"/>
              </a:rPr>
              <a:t>Protocols and case management</a:t>
            </a:r>
            <a:r>
              <a:rPr lang="en-US" altLang="zh-CN" b="1">
                <a:cs typeface="Arial" charset="0"/>
              </a:rPr>
              <a:t>协议和案件管理</a:t>
            </a:r>
            <a:endParaRPr lang="en-US" b="1">
              <a:cs typeface="Arial" charset="0"/>
            </a:endParaRPr>
          </a:p>
        </p:txBody>
      </p:sp>
      <p:sp>
        <p:nvSpPr>
          <p:cNvPr id="1844235" name="TextBox 101"/>
          <p:cNvSpPr txBox="1">
            <a:spLocks noChangeArrowheads="1"/>
          </p:cNvSpPr>
          <p:nvPr/>
        </p:nvSpPr>
        <p:spPr bwMode="auto">
          <a:xfrm>
            <a:off x="1130300" y="4524375"/>
            <a:ext cx="1787525" cy="85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r>
              <a:rPr lang="en-US" altLang="zh-CN" sz="1600" b="1">
                <a:solidFill>
                  <a:srgbClr val="17375E"/>
                </a:solidFill>
              </a:rPr>
              <a:t>Analytical techniques</a:t>
            </a:r>
          </a:p>
          <a:p>
            <a:pPr algn="ctr"/>
            <a:r>
              <a:rPr lang="zh-CN" altLang="en-US" b="1">
                <a:cs typeface="Arial" charset="0"/>
              </a:rPr>
              <a:t>分析技术</a:t>
            </a:r>
            <a:endParaRPr lang="en-US" altLang="zh-CN" b="1">
              <a:cs typeface="Arial" charset="0"/>
            </a:endParaRPr>
          </a:p>
        </p:txBody>
      </p:sp>
      <p:sp>
        <p:nvSpPr>
          <p:cNvPr id="1844236" name="TextBox 102"/>
          <p:cNvSpPr txBox="1">
            <a:spLocks noChangeArrowheads="1"/>
          </p:cNvSpPr>
          <p:nvPr/>
        </p:nvSpPr>
        <p:spPr bwMode="auto">
          <a:xfrm>
            <a:off x="1130300" y="5794375"/>
            <a:ext cx="1787525" cy="611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r>
              <a:rPr lang="en-US" altLang="zh-CN" sz="1600" b="1">
                <a:solidFill>
                  <a:srgbClr val="17375E"/>
                </a:solidFill>
              </a:rPr>
              <a:t>Data sources</a:t>
            </a:r>
          </a:p>
          <a:p>
            <a:pPr algn="ctr"/>
            <a:r>
              <a:rPr lang="zh-CN" altLang="en-US" b="1">
                <a:cs typeface="Arial" charset="0"/>
              </a:rPr>
              <a:t>数据来源</a:t>
            </a:r>
            <a:endParaRPr lang="en-US" altLang="zh-CN" b="1">
              <a:cs typeface="Arial" charset="0"/>
            </a:endParaRPr>
          </a:p>
        </p:txBody>
      </p:sp>
      <p:sp>
        <p:nvSpPr>
          <p:cNvPr id="1844237" name="TextBox 107"/>
          <p:cNvSpPr txBox="1">
            <a:spLocks noChangeArrowheads="1"/>
          </p:cNvSpPr>
          <p:nvPr/>
        </p:nvSpPr>
        <p:spPr bwMode="auto">
          <a:xfrm>
            <a:off x="2792413" y="2205038"/>
            <a:ext cx="2808287" cy="611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r>
              <a:rPr lang="en-US" altLang="zh-CN" sz="1600" b="1">
                <a:solidFill>
                  <a:srgbClr val="17375E"/>
                </a:solidFill>
              </a:rPr>
              <a:t>Capabilities provided</a:t>
            </a:r>
          </a:p>
          <a:p>
            <a:pPr algn="ctr"/>
            <a:r>
              <a:rPr lang="zh-CN" altLang="en-US" b="1">
                <a:cs typeface="Arial" charset="0"/>
              </a:rPr>
              <a:t>提供的能力</a:t>
            </a:r>
            <a:endParaRPr lang="en-US" altLang="zh-CN" b="1">
              <a:cs typeface="Arial" charset="0"/>
            </a:endParaRPr>
          </a:p>
        </p:txBody>
      </p:sp>
      <p:sp>
        <p:nvSpPr>
          <p:cNvPr id="1844238" name="TextBox 109"/>
          <p:cNvSpPr txBox="1">
            <a:spLocks noChangeArrowheads="1"/>
          </p:cNvSpPr>
          <p:nvPr/>
        </p:nvSpPr>
        <p:spPr bwMode="auto">
          <a:xfrm>
            <a:off x="5529263" y="2133600"/>
            <a:ext cx="2808287" cy="825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r>
              <a:rPr lang="en-US" altLang="zh-CN" sz="1600" b="1">
                <a:solidFill>
                  <a:srgbClr val="17375E"/>
                </a:solidFill>
              </a:rPr>
              <a:t>Results for Social Security General Treasury  </a:t>
            </a:r>
            <a:r>
              <a:rPr lang="zh-CN" altLang="en-US" sz="1600" b="1">
                <a:solidFill>
                  <a:srgbClr val="17375E"/>
                </a:solidFill>
              </a:rPr>
              <a:t>财政部社会保障部门的结果</a:t>
            </a:r>
          </a:p>
        </p:txBody>
      </p:sp>
      <p:sp>
        <p:nvSpPr>
          <p:cNvPr id="114" name="TextBox 113"/>
          <p:cNvSpPr txBox="1"/>
          <p:nvPr/>
        </p:nvSpPr>
        <p:spPr>
          <a:xfrm>
            <a:off x="2720975" y="2924175"/>
            <a:ext cx="2884488" cy="1368425"/>
          </a:xfrm>
          <a:prstGeom prst="rect">
            <a:avLst/>
          </a:prstGeom>
          <a:noFill/>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sz="1400">
                <a:solidFill>
                  <a:srgbClr val="17375E"/>
                </a:solidFill>
                <a:latin typeface="Calibri" charset="0"/>
              </a:rPr>
              <a:t>Definition and implementation of: automatic actions, performances case review, inspection activities , transfer to third parties.</a:t>
            </a:r>
            <a:r>
              <a:rPr lang="en-US" altLang="zh-CN" sz="1400">
                <a:solidFill>
                  <a:srgbClr val="17375E"/>
                </a:solidFill>
                <a:latin typeface="Calibri" charset="0"/>
              </a:rPr>
              <a:t> </a:t>
            </a:r>
            <a:r>
              <a:rPr lang="en-US" altLang="zh-CN" sz="1400">
                <a:cs typeface="Arial" charset="0"/>
              </a:rPr>
              <a:t>定义和执行的：自动动作，表演案审查，检查活动，转移给第三方。</a:t>
            </a:r>
            <a:endParaRPr lang="en-US" sz="1400">
              <a:cs typeface="Arial" charset="0"/>
            </a:endParaRPr>
          </a:p>
        </p:txBody>
      </p:sp>
      <p:sp>
        <p:nvSpPr>
          <p:cNvPr id="115" name="TextBox 114"/>
          <p:cNvSpPr txBox="1"/>
          <p:nvPr/>
        </p:nvSpPr>
        <p:spPr>
          <a:xfrm>
            <a:off x="5457825" y="2997200"/>
            <a:ext cx="2887663" cy="1155700"/>
          </a:xfrm>
          <a:prstGeom prst="rect">
            <a:avLst/>
          </a:prstGeom>
          <a:noFill/>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sz="1400">
                <a:solidFill>
                  <a:srgbClr val="17375E"/>
                </a:solidFill>
                <a:latin typeface="Calibri" charset="0"/>
              </a:rPr>
              <a:t>Alarms, automated controls or checks for integrated fraud management systems. </a:t>
            </a:r>
            <a:r>
              <a:rPr lang="en-US" sz="1400">
                <a:cs typeface="Arial" charset="0"/>
              </a:rPr>
              <a:t>报警，自动化控制或支票欺诈的综合管理系统。</a:t>
            </a:r>
          </a:p>
        </p:txBody>
      </p:sp>
      <p:sp>
        <p:nvSpPr>
          <p:cNvPr id="1844241" name="TextBox 116"/>
          <p:cNvSpPr txBox="1">
            <a:spLocks noChangeArrowheads="1"/>
          </p:cNvSpPr>
          <p:nvPr/>
        </p:nvSpPr>
        <p:spPr bwMode="auto">
          <a:xfrm>
            <a:off x="2720975" y="4365625"/>
            <a:ext cx="2884488"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sz="1400">
                <a:solidFill>
                  <a:srgbClr val="17375E"/>
                </a:solidFill>
              </a:rPr>
              <a:t>-Identification of business rules</a:t>
            </a:r>
            <a:r>
              <a:rPr lang="zh-CN" altLang="en-US" sz="1400">
                <a:cs typeface="Arial" charset="0"/>
              </a:rPr>
              <a:t>业务规则识别</a:t>
            </a:r>
          </a:p>
          <a:p>
            <a:r>
              <a:rPr lang="en-US" altLang="zh-CN" sz="1400">
                <a:solidFill>
                  <a:srgbClr val="17375E"/>
                </a:solidFill>
              </a:rPr>
              <a:t>-Anomaly Detection </a:t>
            </a:r>
            <a:r>
              <a:rPr lang="zh-CN" altLang="en-US" sz="1400"/>
              <a:t>匿名检查</a:t>
            </a:r>
          </a:p>
          <a:p>
            <a:r>
              <a:rPr lang="en-US" altLang="zh-CN" sz="1400">
                <a:solidFill>
                  <a:srgbClr val="17375E"/>
                </a:solidFill>
              </a:rPr>
              <a:t>-Advanced Analytics </a:t>
            </a:r>
            <a:r>
              <a:rPr lang="zh-CN" altLang="en-US" sz="1400">
                <a:cs typeface="Arial" charset="0"/>
              </a:rPr>
              <a:t>高级分析</a:t>
            </a:r>
            <a:endParaRPr lang="en-US" altLang="zh-CN" sz="1400">
              <a:cs typeface="Arial" charset="0"/>
            </a:endParaRPr>
          </a:p>
        </p:txBody>
      </p:sp>
      <p:sp>
        <p:nvSpPr>
          <p:cNvPr id="1844242" name="TextBox 117"/>
          <p:cNvSpPr txBox="1">
            <a:spLocks noChangeArrowheads="1"/>
          </p:cNvSpPr>
          <p:nvPr/>
        </p:nvSpPr>
        <p:spPr bwMode="auto">
          <a:xfrm>
            <a:off x="5600700" y="4365625"/>
            <a:ext cx="2886075"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sz="1400">
                <a:solidFill>
                  <a:srgbClr val="17375E"/>
                </a:solidFill>
              </a:rPr>
              <a:t>Anomaly detection to identify unknown patterns of advanced analytics</a:t>
            </a:r>
            <a:r>
              <a:rPr lang="zh-CN" altLang="en-US" sz="1400">
                <a:cs typeface="Arial" charset="0"/>
              </a:rPr>
              <a:t>异常检测，以确定高级分析未知模式</a:t>
            </a:r>
            <a:endParaRPr lang="en-US" altLang="zh-CN" sz="1400">
              <a:cs typeface="Arial" charset="0"/>
            </a:endParaRPr>
          </a:p>
        </p:txBody>
      </p:sp>
      <p:sp>
        <p:nvSpPr>
          <p:cNvPr id="1844243" name="TextBox 118"/>
          <p:cNvSpPr txBox="1">
            <a:spLocks noChangeArrowheads="1"/>
          </p:cNvSpPr>
          <p:nvPr/>
        </p:nvSpPr>
        <p:spPr bwMode="auto">
          <a:xfrm>
            <a:off x="3041650" y="5349875"/>
            <a:ext cx="2886075" cy="13684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sz="1400">
                <a:solidFill>
                  <a:srgbClr val="17375E"/>
                </a:solidFill>
              </a:rPr>
              <a:t>Big Data, Data Cleansing, Data Transformation, Natural Language Processing, Prospecting for information on the Internet</a:t>
            </a:r>
            <a:r>
              <a:rPr lang="zh-CN" altLang="en-US" sz="1400">
                <a:cs typeface="Arial" charset="0"/>
              </a:rPr>
              <a:t>大数据，数据清洗，数据转换，自然语言处理，展望为互联网上的信息</a:t>
            </a:r>
            <a:endParaRPr lang="en-US" altLang="zh-CN" sz="1400">
              <a:cs typeface="Arial" charset="0"/>
            </a:endParaRPr>
          </a:p>
        </p:txBody>
      </p:sp>
      <p:sp>
        <p:nvSpPr>
          <p:cNvPr id="1844244" name="TextBox 120"/>
          <p:cNvSpPr txBox="1">
            <a:spLocks noChangeArrowheads="1"/>
          </p:cNvSpPr>
          <p:nvPr/>
        </p:nvSpPr>
        <p:spPr bwMode="auto">
          <a:xfrm>
            <a:off x="5888038" y="5419725"/>
            <a:ext cx="2887662" cy="942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sz="1400">
                <a:solidFill>
                  <a:srgbClr val="17375E"/>
                </a:solidFill>
              </a:rPr>
              <a:t>Datamart integrated with high reliability with multiple sources of information</a:t>
            </a:r>
            <a:r>
              <a:rPr lang="zh-CN" altLang="en-US" sz="1400">
                <a:cs typeface="Arial" charset="0"/>
              </a:rPr>
              <a:t>数据集市整合与多个信息源的高可靠性</a:t>
            </a:r>
            <a:endParaRPr lang="en-US" altLang="zh-CN" sz="1400">
              <a:cs typeface="Arial"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5249" name="Title 1"/>
          <p:cNvSpPr>
            <a:spLocks noGrp="1"/>
          </p:cNvSpPr>
          <p:nvPr>
            <p:ph type="title" idx="4294967295"/>
          </p:nvPr>
        </p:nvSpPr>
        <p:spPr>
          <a:xfrm>
            <a:off x="495300" y="82550"/>
            <a:ext cx="8915400" cy="561975"/>
          </a:xfrm>
        </p:spPr>
        <p:txBody>
          <a:bodyPr lIns="0" tIns="0" rIns="0" bIns="72000" anchor="b"/>
          <a:lstStyle/>
          <a:p>
            <a:r>
              <a:rPr lang="en-US" altLang="zh-CN">
                <a:solidFill>
                  <a:srgbClr val="808080"/>
                </a:solidFill>
                <a:latin typeface="Optane" charset="0"/>
                <a:ea typeface="宋体" charset="0"/>
                <a:cs typeface="宋体" charset="0"/>
              </a:rPr>
              <a:t>How Analytics Helped</a:t>
            </a:r>
            <a:r>
              <a:rPr lang="zh-CN" altLang="en-US">
                <a:solidFill>
                  <a:srgbClr val="777777"/>
                </a:solidFill>
                <a:latin typeface="Optane" charset="0"/>
                <a:ea typeface="宋体" charset="0"/>
                <a:cs typeface="宋体" charset="0"/>
              </a:rPr>
              <a:t>分析怎么发挥作用</a:t>
            </a:r>
            <a:endParaRPr lang="en-US" altLang="zh-CN">
              <a:solidFill>
                <a:srgbClr val="777777"/>
              </a:solidFill>
              <a:latin typeface="Optane" charset="0"/>
              <a:ea typeface="宋体" charset="0"/>
              <a:cs typeface="宋体" charset="0"/>
            </a:endParaRPr>
          </a:p>
        </p:txBody>
      </p:sp>
      <p:sp>
        <p:nvSpPr>
          <p:cNvPr id="1845250" name="Content Placeholder 2"/>
          <p:cNvSpPr>
            <a:spLocks noGrp="1"/>
          </p:cNvSpPr>
          <p:nvPr>
            <p:ph idx="4294967295"/>
          </p:nvPr>
        </p:nvSpPr>
        <p:spPr>
          <a:xfrm>
            <a:off x="7137400" y="1316038"/>
            <a:ext cx="2273300" cy="4810125"/>
          </a:xfrm>
        </p:spPr>
        <p:txBody>
          <a:bodyPr anchor="ctr"/>
          <a:lstStyle/>
          <a:p>
            <a:pPr marL="0" indent="0" algn="ctr">
              <a:buClr>
                <a:schemeClr val="accent2"/>
              </a:buClr>
              <a:buFont typeface="Arial" charset="0"/>
              <a:buNone/>
            </a:pPr>
            <a:r>
              <a:rPr lang="en-US" altLang="zh-CN" sz="1600" b="1">
                <a:solidFill>
                  <a:srgbClr val="17375E"/>
                </a:solidFill>
                <a:latin typeface="Optane" charset="0"/>
                <a:ea typeface="宋体" charset="0"/>
                <a:cs typeface="宋体" charset="0"/>
              </a:rPr>
              <a:t>Multidisciplinary team of consultants with experience in analytics, big data, business and strategy to deal with a complex problem</a:t>
            </a:r>
          </a:p>
          <a:p>
            <a:pPr marL="0" indent="0" algn="ctr">
              <a:buClr>
                <a:schemeClr val="accent2"/>
              </a:buClr>
              <a:buFont typeface="Arial" charset="0"/>
              <a:buNone/>
            </a:pPr>
            <a:r>
              <a:rPr lang="zh-CN" altLang="en-US" sz="1600" b="1">
                <a:latin typeface="Optane" charset="0"/>
                <a:ea typeface="宋体" charset="0"/>
                <a:cs typeface="宋体" charset="0"/>
              </a:rPr>
              <a:t>与在分析的经验，大数据，业务和战略顾问多学科团队来处理复杂的问题。</a:t>
            </a:r>
            <a:endParaRPr lang="en-US" altLang="zh-CN" sz="1600" b="1">
              <a:latin typeface="Optane" charset="0"/>
              <a:ea typeface="宋体" charset="0"/>
              <a:cs typeface="宋体" charset="0"/>
            </a:endParaRPr>
          </a:p>
        </p:txBody>
      </p:sp>
      <p:sp>
        <p:nvSpPr>
          <p:cNvPr id="1845251" name="Text Placeholder 3"/>
          <p:cNvSpPr>
            <a:spLocks noGrp="1"/>
          </p:cNvSpPr>
          <p:nvPr>
            <p:ph type="body" sz="quarter" idx="4294967295"/>
          </p:nvPr>
        </p:nvSpPr>
        <p:spPr>
          <a:xfrm>
            <a:off x="508000" y="1125538"/>
            <a:ext cx="8890000" cy="574675"/>
          </a:xfrm>
        </p:spPr>
        <p:txBody>
          <a:bodyPr/>
          <a:lstStyle/>
          <a:p>
            <a:pPr marL="0" indent="0">
              <a:buFont typeface="Arial" charset="0"/>
              <a:buNone/>
            </a:pPr>
            <a:r>
              <a:rPr altLang="zh-CN" sz="2800" b="1" i="1" noProof="1">
                <a:solidFill>
                  <a:schemeClr val="tx2"/>
                </a:solidFill>
                <a:latin typeface="Optane" charset="0"/>
              </a:rPr>
              <a:t>Prevention and fight against fraud in TGSS  - LEIF Operating Model</a:t>
            </a:r>
            <a:r>
              <a:rPr lang="zh-CN" altLang="en-US" sz="2400" b="1" i="1">
                <a:latin typeface="Optane" charset="0"/>
                <a:ea typeface="宋体" charset="0"/>
                <a:cs typeface="宋体" charset="0"/>
              </a:rPr>
              <a:t>预防和打击欺诈</a:t>
            </a:r>
            <a:r>
              <a:rPr lang="en-US" altLang="zh-CN" sz="2400" b="1" i="1">
                <a:latin typeface="Optane" charset="0"/>
                <a:ea typeface="宋体" charset="0"/>
                <a:cs typeface="宋体" charset="0"/>
              </a:rPr>
              <a:t>TGSS</a:t>
            </a:r>
            <a:r>
              <a:rPr lang="zh-CN" altLang="en-US" sz="2400" b="1" i="1">
                <a:latin typeface="Optane" charset="0"/>
                <a:ea typeface="宋体" charset="0"/>
                <a:cs typeface="宋体" charset="0"/>
              </a:rPr>
              <a:t>打 </a:t>
            </a:r>
            <a:r>
              <a:rPr lang="en-US" altLang="zh-CN" sz="2400" b="1" i="1">
                <a:latin typeface="Optane" charset="0"/>
                <a:ea typeface="宋体" charset="0"/>
                <a:cs typeface="宋体" charset="0"/>
              </a:rPr>
              <a:t>- LEIF</a:t>
            </a:r>
            <a:r>
              <a:rPr lang="zh-CN" altLang="en-US" sz="2400" b="1" i="1">
                <a:latin typeface="Optane" charset="0"/>
                <a:ea typeface="宋体" charset="0"/>
                <a:cs typeface="宋体" charset="0"/>
              </a:rPr>
              <a:t>运营模式</a:t>
            </a:r>
            <a:endParaRPr lang="en-US" altLang="zh-CN" sz="2400" b="1" i="1">
              <a:latin typeface="Optane" charset="0"/>
              <a:ea typeface="宋体" charset="0"/>
              <a:cs typeface="宋体" charset="0"/>
            </a:endParaRPr>
          </a:p>
        </p:txBody>
      </p:sp>
      <p:pic>
        <p:nvPicPr>
          <p:cNvPr id="184525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61988" y="2224088"/>
            <a:ext cx="6007100" cy="4373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gray">
          <a:xfrm>
            <a:off x="501650" y="4452938"/>
            <a:ext cx="4473575" cy="206375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72000" tIns="72000" rIns="72000" bIns="72000"/>
          <a:lstStyle/>
          <a:p>
            <a:pPr>
              <a:spcAft>
                <a:spcPts val="300"/>
              </a:spcAft>
            </a:pPr>
            <a:endParaRPr lang="en-US" altLang="zh-CN" sz="1600">
              <a:solidFill>
                <a:srgbClr val="000000"/>
              </a:solidFill>
              <a:latin typeface="Arial" charset="0"/>
              <a:ea typeface="宋体" charset="0"/>
              <a:cs typeface="宋体" charset="0"/>
            </a:endParaRPr>
          </a:p>
        </p:txBody>
      </p:sp>
      <p:sp>
        <p:nvSpPr>
          <p:cNvPr id="16" name="Rounded Rectangle 15"/>
          <p:cNvSpPr/>
          <p:nvPr/>
        </p:nvSpPr>
        <p:spPr bwMode="gray">
          <a:xfrm>
            <a:off x="5111750" y="1822450"/>
            <a:ext cx="4471988" cy="206375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72000" tIns="72000" rIns="72000" bIns="72000"/>
          <a:lstStyle/>
          <a:p>
            <a:pPr>
              <a:spcAft>
                <a:spcPts val="300"/>
              </a:spcAft>
            </a:pPr>
            <a:endParaRPr lang="en-US" altLang="zh-CN" sz="1600">
              <a:solidFill>
                <a:srgbClr val="000000"/>
              </a:solidFill>
              <a:latin typeface="Arial" charset="0"/>
              <a:ea typeface="宋体" charset="0"/>
              <a:cs typeface="宋体" charset="0"/>
            </a:endParaRPr>
          </a:p>
        </p:txBody>
      </p:sp>
      <p:sp>
        <p:nvSpPr>
          <p:cNvPr id="17" name="Rounded Rectangle 16"/>
          <p:cNvSpPr/>
          <p:nvPr/>
        </p:nvSpPr>
        <p:spPr bwMode="gray">
          <a:xfrm>
            <a:off x="5097463" y="4508500"/>
            <a:ext cx="4470400" cy="2065338"/>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72000" tIns="72000" rIns="72000" bIns="72000"/>
          <a:lstStyle/>
          <a:p>
            <a:pPr>
              <a:spcAft>
                <a:spcPts val="300"/>
              </a:spcAft>
            </a:pPr>
            <a:endParaRPr lang="en-US" altLang="zh-CN" sz="1600">
              <a:solidFill>
                <a:srgbClr val="000000"/>
              </a:solidFill>
              <a:latin typeface="Arial" charset="0"/>
              <a:ea typeface="宋体" charset="0"/>
              <a:cs typeface="宋体" charset="0"/>
            </a:endParaRPr>
          </a:p>
        </p:txBody>
      </p:sp>
      <p:sp>
        <p:nvSpPr>
          <p:cNvPr id="31" name="Rounded Rectangle 30"/>
          <p:cNvSpPr/>
          <p:nvPr/>
        </p:nvSpPr>
        <p:spPr bwMode="gray">
          <a:xfrm>
            <a:off x="1333500" y="4741863"/>
            <a:ext cx="3619500" cy="1487487"/>
          </a:xfrm>
          <a:prstGeom prst="roundRect">
            <a:avLst/>
          </a:prstGeom>
          <a:noFill/>
          <a:ln>
            <a:noFill/>
            <a:headEnd/>
            <a:tailEnd/>
          </a:ln>
        </p:spPr>
        <p:style>
          <a:lnRef idx="2">
            <a:schemeClr val="accent6"/>
          </a:lnRef>
          <a:fillRef idx="1">
            <a:schemeClr val="lt1"/>
          </a:fillRef>
          <a:effectRef idx="0">
            <a:schemeClr val="accent6"/>
          </a:effectRef>
          <a:fontRef idx="minor">
            <a:schemeClr val="dk1"/>
          </a:fontRef>
        </p:style>
        <p:txBody>
          <a:bodyPr lIns="36000" tIns="72000" rIns="36000" bIns="72000"/>
          <a:lstStyle/>
          <a:p>
            <a:pPr marL="0" lvl="1" algn="just"/>
            <a:r>
              <a:rPr lang="en-GB" altLang="zh-CN" sz="1200">
                <a:solidFill>
                  <a:srgbClr val="000000"/>
                </a:solidFill>
                <a:latin typeface="Calibri" charset="0"/>
                <a:ea typeface="宋体" charset="0"/>
                <a:cs typeface="宋体" charset="0"/>
              </a:rPr>
              <a:t>Developing </a:t>
            </a:r>
            <a:r>
              <a:rPr lang="en-GB" altLang="zh-CN" sz="1200" b="1">
                <a:solidFill>
                  <a:srgbClr val="000000"/>
                </a:solidFill>
                <a:latin typeface="Calibri" charset="0"/>
                <a:ea typeface="宋体" charset="0"/>
                <a:cs typeface="宋体" charset="0"/>
              </a:rPr>
              <a:t>analytical capabilities </a:t>
            </a:r>
            <a:r>
              <a:rPr lang="en-GB" altLang="zh-CN" sz="1200">
                <a:solidFill>
                  <a:srgbClr val="000000"/>
                </a:solidFill>
                <a:latin typeface="Calibri" charset="0"/>
                <a:ea typeface="宋体" charset="0"/>
                <a:cs typeface="宋体" charset="0"/>
              </a:rPr>
              <a:t>in order to identify, in advance, profiles and behavioural patters </a:t>
            </a:r>
            <a:r>
              <a:rPr lang="en-US" altLang="zh-CN" sz="1200">
                <a:solidFill>
                  <a:srgbClr val="000000"/>
                </a:solidFill>
                <a:latin typeface="Calibri" charset="0"/>
                <a:ea typeface="宋体" charset="0"/>
                <a:cs typeface="宋体" charset="0"/>
              </a:rPr>
              <a:t>of fraudulent behavior:</a:t>
            </a:r>
            <a:r>
              <a:rPr lang="zh-CN" altLang="en-US" sz="1200">
                <a:solidFill>
                  <a:schemeClr val="tx1"/>
                </a:solidFill>
                <a:latin typeface="Arial" charset="0"/>
                <a:ea typeface="宋体" charset="0"/>
                <a:cs typeface="Arial" charset="0"/>
              </a:rPr>
              <a:t>发展分析能力，以便提前确定型材和欺诈行为的行为模式：</a:t>
            </a:r>
            <a:endParaRPr lang="en-US" altLang="zh-CN" sz="1200">
              <a:solidFill>
                <a:srgbClr val="000000"/>
              </a:solidFill>
              <a:latin typeface="Calibri" charset="0"/>
              <a:ea typeface="宋体" charset="0"/>
              <a:cs typeface="宋体" charset="0"/>
            </a:endParaRPr>
          </a:p>
          <a:p>
            <a:pPr marL="0" lvl="1" algn="just">
              <a:buFontTx/>
              <a:buChar char="•"/>
            </a:pPr>
            <a:r>
              <a:rPr lang="en-US" altLang="zh-CN" sz="1200">
                <a:solidFill>
                  <a:srgbClr val="000000"/>
                </a:solidFill>
                <a:latin typeface="Calibri" charset="0"/>
                <a:ea typeface="宋体" charset="0"/>
                <a:cs typeface="宋体" charset="0"/>
              </a:rPr>
              <a:t>Multidimensional clusters</a:t>
            </a:r>
            <a:r>
              <a:rPr lang="zh-CN" altLang="en-US" sz="1200">
                <a:solidFill>
                  <a:srgbClr val="000000"/>
                </a:solidFill>
                <a:latin typeface="Calibri" charset="0"/>
                <a:ea typeface="宋体" charset="0"/>
                <a:cs typeface="宋体" charset="0"/>
              </a:rPr>
              <a:t>多维度集群</a:t>
            </a:r>
          </a:p>
          <a:p>
            <a:pPr marL="171450" indent="-171450" algn="just">
              <a:buFont typeface="Arial" charset="0"/>
              <a:buChar char="•"/>
            </a:pPr>
            <a:r>
              <a:rPr lang="en-US" altLang="zh-CN" sz="1200">
                <a:solidFill>
                  <a:srgbClr val="000000"/>
                </a:solidFill>
                <a:latin typeface="Calibri" charset="0"/>
                <a:ea typeface="宋体" charset="0"/>
                <a:cs typeface="宋体" charset="0"/>
              </a:rPr>
              <a:t>Networking analysis</a:t>
            </a:r>
            <a:r>
              <a:rPr lang="zh-CN" altLang="en-US" sz="1200">
                <a:solidFill>
                  <a:srgbClr val="000000"/>
                </a:solidFill>
                <a:latin typeface="Calibri" charset="0"/>
                <a:ea typeface="宋体" charset="0"/>
                <a:cs typeface="宋体" charset="0"/>
              </a:rPr>
              <a:t>网络分析</a:t>
            </a:r>
          </a:p>
          <a:p>
            <a:pPr marL="171450" indent="-171450" algn="just">
              <a:buFont typeface="Arial" charset="0"/>
              <a:buChar char="•"/>
            </a:pPr>
            <a:r>
              <a:rPr lang="en-US" altLang="zh-CN" sz="1200">
                <a:solidFill>
                  <a:srgbClr val="000000"/>
                </a:solidFill>
                <a:latin typeface="Calibri" charset="0"/>
                <a:ea typeface="宋体" charset="0"/>
                <a:cs typeface="宋体" charset="0"/>
              </a:rPr>
              <a:t>Predictive models</a:t>
            </a:r>
            <a:r>
              <a:rPr lang="zh-CN" altLang="en-US" sz="1200">
                <a:solidFill>
                  <a:srgbClr val="000000"/>
                </a:solidFill>
                <a:latin typeface="Calibri" charset="0"/>
                <a:ea typeface="宋体" charset="0"/>
                <a:cs typeface="宋体" charset="0"/>
              </a:rPr>
              <a:t>预测模型</a:t>
            </a:r>
          </a:p>
          <a:p>
            <a:pPr marL="171450" indent="-171450" algn="just"/>
            <a:endParaRPr lang="en-US" altLang="zh-CN" sz="1200">
              <a:solidFill>
                <a:srgbClr val="000000"/>
              </a:solidFill>
              <a:latin typeface="Calibri" charset="0"/>
              <a:ea typeface="宋体" charset="0"/>
              <a:cs typeface="宋体" charset="0"/>
            </a:endParaRPr>
          </a:p>
        </p:txBody>
      </p:sp>
      <p:sp>
        <p:nvSpPr>
          <p:cNvPr id="4" name="Rounded Rectangle 3"/>
          <p:cNvSpPr/>
          <p:nvPr/>
        </p:nvSpPr>
        <p:spPr bwMode="gray">
          <a:xfrm>
            <a:off x="488950" y="1844675"/>
            <a:ext cx="4473575" cy="2063750"/>
          </a:xfrm>
          <a:prstGeom prst="roundRect">
            <a:avLst/>
          </a:prstGeom>
          <a:ln>
            <a:headEnd/>
            <a:tailEnd/>
          </a:ln>
        </p:spPr>
        <p:style>
          <a:lnRef idx="2">
            <a:schemeClr val="accent2"/>
          </a:lnRef>
          <a:fillRef idx="1">
            <a:schemeClr val="lt1"/>
          </a:fillRef>
          <a:effectRef idx="0">
            <a:schemeClr val="accent2"/>
          </a:effectRef>
          <a:fontRef idx="minor">
            <a:schemeClr val="dk1"/>
          </a:fontRef>
        </p:style>
        <p:txBody>
          <a:bodyPr lIns="72000" tIns="72000" rIns="72000" bIns="72000"/>
          <a:lstStyle/>
          <a:p>
            <a:pPr>
              <a:spcAft>
                <a:spcPts val="300"/>
              </a:spcAft>
            </a:pPr>
            <a:endParaRPr lang="en-US" altLang="zh-CN" sz="1600">
              <a:solidFill>
                <a:srgbClr val="000000"/>
              </a:solidFill>
              <a:latin typeface="Arial" charset="0"/>
              <a:ea typeface="宋体" charset="0"/>
              <a:cs typeface="宋体" charset="0"/>
            </a:endParaRPr>
          </a:p>
        </p:txBody>
      </p:sp>
      <p:sp>
        <p:nvSpPr>
          <p:cNvPr id="1846278" name="Title 1"/>
          <p:cNvSpPr>
            <a:spLocks noGrp="1"/>
          </p:cNvSpPr>
          <p:nvPr>
            <p:ph type="title" idx="4294967295"/>
          </p:nvPr>
        </p:nvSpPr>
        <p:spPr>
          <a:xfrm>
            <a:off x="495300" y="82550"/>
            <a:ext cx="8915400" cy="561975"/>
          </a:xfrm>
        </p:spPr>
        <p:txBody>
          <a:bodyPr lIns="0" tIns="0" rIns="0" bIns="72000" anchor="b"/>
          <a:lstStyle/>
          <a:p>
            <a:r>
              <a:rPr lang="en-US" altLang="zh-CN">
                <a:solidFill>
                  <a:srgbClr val="777777"/>
                </a:solidFill>
                <a:latin typeface="Optane" charset="0"/>
                <a:ea typeface="宋体" charset="0"/>
                <a:cs typeface="宋体" charset="0"/>
              </a:rPr>
              <a:t>How Analytics Helped</a:t>
            </a:r>
            <a:r>
              <a:rPr lang="zh-CN" altLang="en-US">
                <a:solidFill>
                  <a:srgbClr val="777777"/>
                </a:solidFill>
                <a:latin typeface="Optane" charset="0"/>
                <a:ea typeface="宋体" charset="0"/>
                <a:cs typeface="宋体" charset="0"/>
              </a:rPr>
              <a:t>分析怎么发挥作用</a:t>
            </a:r>
            <a:endParaRPr altLang="zh-CN" noProof="1">
              <a:solidFill>
                <a:srgbClr val="777777"/>
              </a:solidFill>
              <a:latin typeface="Optane" charset="0"/>
              <a:ea typeface="宋体" charset="0"/>
              <a:cs typeface="宋体" charset="0"/>
            </a:endParaRPr>
          </a:p>
        </p:txBody>
      </p:sp>
      <p:sp>
        <p:nvSpPr>
          <p:cNvPr id="1846279" name="Text Placeholder 5"/>
          <p:cNvSpPr>
            <a:spLocks noGrp="1"/>
          </p:cNvSpPr>
          <p:nvPr>
            <p:ph type="body" sz="quarter" idx="4294967295"/>
          </p:nvPr>
        </p:nvSpPr>
        <p:spPr>
          <a:xfrm>
            <a:off x="488950" y="1125538"/>
            <a:ext cx="8890000" cy="574675"/>
          </a:xfrm>
        </p:spPr>
        <p:txBody>
          <a:bodyPr/>
          <a:lstStyle/>
          <a:p>
            <a:pPr marL="0" indent="0">
              <a:buFont typeface="Arial" charset="0"/>
              <a:buNone/>
            </a:pPr>
            <a:r>
              <a:rPr altLang="zh-CN" sz="4000" b="1" i="1" noProof="1">
                <a:solidFill>
                  <a:schemeClr val="tx2"/>
                </a:solidFill>
                <a:latin typeface="Optane" charset="0"/>
              </a:rPr>
              <a:t>First assets</a:t>
            </a:r>
            <a:r>
              <a:rPr lang="zh-CN" altLang="es-ES" sz="2400" b="1" i="1">
                <a:latin typeface="Optane" charset="0"/>
                <a:ea typeface="宋体" charset="0"/>
                <a:cs typeface="宋体" charset="0"/>
              </a:rPr>
              <a:t>一是资产</a:t>
            </a:r>
            <a:endParaRPr lang="es-ES" altLang="zh-CN" sz="2400" b="1" i="1">
              <a:latin typeface="Optane" charset="0"/>
              <a:ea typeface="宋体" charset="0"/>
              <a:cs typeface="宋体" charset="0"/>
            </a:endParaRPr>
          </a:p>
        </p:txBody>
      </p:sp>
      <p:sp>
        <p:nvSpPr>
          <p:cNvPr id="29" name="Rounded Rectangle 28"/>
          <p:cNvSpPr/>
          <p:nvPr/>
        </p:nvSpPr>
        <p:spPr bwMode="gray">
          <a:xfrm>
            <a:off x="1439863" y="1987550"/>
            <a:ext cx="3495675" cy="1895475"/>
          </a:xfrm>
          <a:prstGeom prst="roundRect">
            <a:avLst/>
          </a:prstGeom>
          <a:noFill/>
          <a:ln>
            <a:noFill/>
            <a:headEnd/>
            <a:tailEnd/>
          </a:ln>
        </p:spPr>
        <p:style>
          <a:lnRef idx="2">
            <a:schemeClr val="accent6"/>
          </a:lnRef>
          <a:fillRef idx="1">
            <a:schemeClr val="lt1"/>
          </a:fillRef>
          <a:effectRef idx="0">
            <a:schemeClr val="accent6"/>
          </a:effectRef>
          <a:fontRef idx="minor">
            <a:schemeClr val="dk1"/>
          </a:fontRef>
        </p:style>
        <p:txBody>
          <a:bodyPr lIns="36000" tIns="72000" rIns="36000" bIns="72000"/>
          <a:lstStyle/>
          <a:p>
            <a:r>
              <a:rPr lang="en-US" altLang="zh-CN" sz="1200">
                <a:solidFill>
                  <a:srgbClr val="000000"/>
                </a:solidFill>
                <a:latin typeface="Arial" charset="0"/>
                <a:ea typeface="宋体" charset="0"/>
                <a:cs typeface="宋体" charset="0"/>
              </a:rPr>
              <a:t>Phase I completed : LEIF Datamart</a:t>
            </a:r>
            <a:r>
              <a:rPr lang="zh-CN" altLang="en-US" sz="1200">
                <a:solidFill>
                  <a:schemeClr val="tx1"/>
                </a:solidFill>
                <a:latin typeface="Arial" charset="0"/>
                <a:ea typeface="宋体" charset="0"/>
                <a:cs typeface="Arial" charset="0"/>
              </a:rPr>
              <a:t>第一阶段完成：</a:t>
            </a:r>
            <a:r>
              <a:rPr lang="en-US" altLang="zh-CN" sz="1200">
                <a:solidFill>
                  <a:schemeClr val="tx1"/>
                </a:solidFill>
                <a:latin typeface="Arial" charset="0"/>
                <a:ea typeface="宋体" charset="0"/>
                <a:cs typeface="Arial" charset="0"/>
              </a:rPr>
              <a:t>LEIF</a:t>
            </a:r>
            <a:r>
              <a:rPr lang="zh-CN" altLang="en-US" sz="1200">
                <a:solidFill>
                  <a:schemeClr val="tx1"/>
                </a:solidFill>
                <a:latin typeface="Arial" charset="0"/>
                <a:ea typeface="宋体" charset="0"/>
                <a:cs typeface="Arial" charset="0"/>
              </a:rPr>
              <a:t>数据集市</a:t>
            </a:r>
            <a:endParaRPr lang="en-US" altLang="zh-CN" sz="1200">
              <a:solidFill>
                <a:srgbClr val="000000"/>
              </a:solidFill>
              <a:latin typeface="Arial" charset="0"/>
              <a:ea typeface="宋体" charset="0"/>
              <a:cs typeface="宋体" charset="0"/>
            </a:endParaRPr>
          </a:p>
          <a:p>
            <a:pPr algn="just"/>
            <a:r>
              <a:rPr lang="en-US" altLang="zh-CN" sz="1200">
                <a:solidFill>
                  <a:srgbClr val="000000"/>
                </a:solidFill>
                <a:latin typeface="Arial" charset="0"/>
                <a:ea typeface="宋体" charset="0"/>
                <a:cs typeface="宋体" charset="0"/>
              </a:rPr>
              <a:t>10 data sources</a:t>
            </a:r>
            <a:r>
              <a:rPr lang="en-US" altLang="zh-CN" sz="1200">
                <a:solidFill>
                  <a:schemeClr val="tx1"/>
                </a:solidFill>
                <a:latin typeface="Arial" charset="0"/>
                <a:ea typeface="宋体" charset="0"/>
                <a:cs typeface="Arial" charset="0"/>
              </a:rPr>
              <a:t>10</a:t>
            </a:r>
            <a:r>
              <a:rPr lang="zh-CN" altLang="en-US" sz="1200">
                <a:solidFill>
                  <a:schemeClr val="tx1"/>
                </a:solidFill>
                <a:latin typeface="Arial" charset="0"/>
                <a:ea typeface="宋体" charset="0"/>
                <a:cs typeface="Arial" charset="0"/>
              </a:rPr>
              <a:t>个数据源</a:t>
            </a:r>
          </a:p>
          <a:p>
            <a:pPr algn="just">
              <a:buFont typeface="Arial" charset="0"/>
              <a:buChar char="•"/>
            </a:pPr>
            <a:r>
              <a:rPr lang="en-US" altLang="zh-CN" sz="1200">
                <a:solidFill>
                  <a:srgbClr val="000000"/>
                </a:solidFill>
                <a:latin typeface="Arial" charset="0"/>
                <a:ea typeface="宋体" charset="0"/>
                <a:cs typeface="宋体" charset="0"/>
              </a:rPr>
              <a:t>Allows quick 360º perspective of workers and company’s behavior</a:t>
            </a:r>
            <a:r>
              <a:rPr lang="zh-CN" altLang="en-US" sz="1200">
                <a:solidFill>
                  <a:schemeClr val="tx1"/>
                </a:solidFill>
                <a:latin typeface="Arial" charset="0"/>
                <a:ea typeface="宋体" charset="0"/>
                <a:cs typeface="Arial" charset="0"/>
              </a:rPr>
              <a:t>快速</a:t>
            </a:r>
            <a:r>
              <a:rPr lang="en-US" altLang="zh-CN" sz="1200">
                <a:solidFill>
                  <a:schemeClr val="tx1"/>
                </a:solidFill>
                <a:latin typeface="Arial" charset="0"/>
                <a:ea typeface="宋体" charset="0"/>
                <a:cs typeface="Arial" charset="0"/>
              </a:rPr>
              <a:t>360</a:t>
            </a:r>
            <a:r>
              <a:rPr lang="zh-CN" altLang="en-US" sz="1200">
                <a:solidFill>
                  <a:schemeClr val="tx1"/>
                </a:solidFill>
                <a:latin typeface="Arial" charset="0"/>
                <a:ea typeface="宋体" charset="0"/>
                <a:cs typeface="Arial" charset="0"/>
              </a:rPr>
              <a:t>度视角允许工人和企业的行为</a:t>
            </a:r>
            <a:endParaRPr lang="en-US" altLang="zh-CN" sz="1200">
              <a:solidFill>
                <a:srgbClr val="000000"/>
              </a:solidFill>
              <a:latin typeface="Arial" charset="0"/>
              <a:ea typeface="宋体" charset="0"/>
              <a:cs typeface="宋体" charset="0"/>
            </a:endParaRPr>
          </a:p>
          <a:p>
            <a:pPr algn="just">
              <a:buFont typeface="Arial" charset="0"/>
              <a:buChar char="•"/>
            </a:pPr>
            <a:r>
              <a:rPr lang="en-US" altLang="zh-CN" sz="1200">
                <a:solidFill>
                  <a:srgbClr val="000000"/>
                </a:solidFill>
                <a:latin typeface="Arial" charset="0"/>
                <a:ea typeface="宋体" charset="0"/>
                <a:cs typeface="宋体" charset="0"/>
              </a:rPr>
              <a:t>Future Additions:</a:t>
            </a:r>
            <a:r>
              <a:rPr lang="zh-CN" altLang="en-US" sz="1200">
                <a:solidFill>
                  <a:schemeClr val="tx1"/>
                </a:solidFill>
                <a:latin typeface="Arial" charset="0"/>
                <a:ea typeface="宋体" charset="0"/>
                <a:cs typeface="Arial" charset="0"/>
              </a:rPr>
              <a:t>将来扩展：</a:t>
            </a:r>
          </a:p>
          <a:p>
            <a:pPr algn="just">
              <a:buFont typeface="Arial" charset="0"/>
              <a:buNone/>
            </a:pPr>
            <a:r>
              <a:rPr lang="en-US" altLang="zh-CN" sz="1200">
                <a:solidFill>
                  <a:srgbClr val="000000"/>
                </a:solidFill>
                <a:latin typeface="Arial" charset="0"/>
                <a:ea typeface="宋体" charset="0"/>
                <a:cs typeface="宋体" charset="0"/>
              </a:rPr>
              <a:t>Collection, referrals, CRETA ...</a:t>
            </a:r>
          </a:p>
          <a:p>
            <a:pPr marL="628650" lvl="1" indent="-171450"/>
            <a:r>
              <a:rPr lang="en-US" altLang="zh-CN" sz="1200">
                <a:solidFill>
                  <a:srgbClr val="000000"/>
                </a:solidFill>
                <a:latin typeface="Arial" charset="0"/>
                <a:ea typeface="宋体" charset="0"/>
                <a:cs typeface="宋体" charset="0"/>
              </a:rPr>
              <a:t>EAT, SEPE, commercial register…</a:t>
            </a:r>
            <a:r>
              <a:rPr lang="zh-CN" altLang="en-US" sz="1200">
                <a:solidFill>
                  <a:schemeClr val="tx1"/>
                </a:solidFill>
                <a:latin typeface="Arial" charset="0"/>
                <a:ea typeface="宋体" charset="0"/>
                <a:cs typeface="Arial" charset="0"/>
              </a:rPr>
              <a:t>收藏，推荐，</a:t>
            </a:r>
            <a:r>
              <a:rPr lang="en-US" altLang="zh-CN" sz="1200">
                <a:solidFill>
                  <a:schemeClr val="tx1"/>
                </a:solidFill>
                <a:latin typeface="Arial" charset="0"/>
                <a:ea typeface="宋体" charset="0"/>
                <a:cs typeface="Arial" charset="0"/>
              </a:rPr>
              <a:t>CRETA...EAT</a:t>
            </a:r>
            <a:r>
              <a:rPr lang="zh-CN" altLang="en-US" sz="1200">
                <a:solidFill>
                  <a:schemeClr val="tx1"/>
                </a:solidFill>
                <a:latin typeface="Arial" charset="0"/>
                <a:ea typeface="宋体" charset="0"/>
                <a:cs typeface="Arial" charset="0"/>
              </a:rPr>
              <a:t>，</a:t>
            </a:r>
            <a:r>
              <a:rPr lang="en-US" altLang="zh-CN" sz="1200">
                <a:solidFill>
                  <a:schemeClr val="tx1"/>
                </a:solidFill>
                <a:latin typeface="Arial" charset="0"/>
                <a:ea typeface="宋体" charset="0"/>
                <a:cs typeface="Arial" charset="0"/>
              </a:rPr>
              <a:t>SEPE</a:t>
            </a:r>
            <a:r>
              <a:rPr lang="zh-CN" altLang="en-US" sz="1200">
                <a:solidFill>
                  <a:schemeClr val="tx1"/>
                </a:solidFill>
                <a:latin typeface="Arial" charset="0"/>
                <a:ea typeface="宋体" charset="0"/>
                <a:cs typeface="Arial" charset="0"/>
              </a:rPr>
              <a:t>，商业登记</a:t>
            </a:r>
            <a:endParaRPr lang="en-US" altLang="zh-CN" sz="1200">
              <a:solidFill>
                <a:schemeClr val="tx1"/>
              </a:solidFill>
              <a:latin typeface="Arial" charset="0"/>
              <a:ea typeface="宋体" charset="0"/>
              <a:cs typeface="Arial" charset="0"/>
            </a:endParaRPr>
          </a:p>
        </p:txBody>
      </p:sp>
      <p:sp>
        <p:nvSpPr>
          <p:cNvPr id="30" name="Rounded Rectangle 29"/>
          <p:cNvSpPr/>
          <p:nvPr/>
        </p:nvSpPr>
        <p:spPr bwMode="gray">
          <a:xfrm>
            <a:off x="6462713" y="2060575"/>
            <a:ext cx="3198812" cy="1655763"/>
          </a:xfrm>
          <a:prstGeom prst="roundRect">
            <a:avLst/>
          </a:prstGeom>
          <a:noFill/>
          <a:ln>
            <a:noFill/>
            <a:headEnd/>
            <a:tailEnd/>
          </a:ln>
        </p:spPr>
        <p:style>
          <a:lnRef idx="2">
            <a:schemeClr val="accent6"/>
          </a:lnRef>
          <a:fillRef idx="1">
            <a:schemeClr val="lt1"/>
          </a:fillRef>
          <a:effectRef idx="0">
            <a:schemeClr val="accent6"/>
          </a:effectRef>
          <a:fontRef idx="minor">
            <a:schemeClr val="dk1"/>
          </a:fontRef>
        </p:style>
        <p:txBody>
          <a:bodyPr lIns="36000" tIns="72000" rIns="36000" bIns="72000" anchor="ctr"/>
          <a:lstStyle/>
          <a:p>
            <a:r>
              <a:rPr lang="en-US" altLang="zh-CN" sz="1200" b="1">
                <a:solidFill>
                  <a:srgbClr val="000000"/>
                </a:solidFill>
                <a:latin typeface="Calibri" charset="0"/>
                <a:ea typeface="宋体" charset="0"/>
                <a:cs typeface="宋体" charset="0"/>
              </a:rPr>
              <a:t>3 researching lines opened:</a:t>
            </a:r>
            <a:r>
              <a:rPr lang="en-US" altLang="zh-CN" sz="1200" b="1">
                <a:solidFill>
                  <a:schemeClr val="tx1"/>
                </a:solidFill>
                <a:latin typeface="Arial" charset="0"/>
                <a:ea typeface="宋体" charset="0"/>
                <a:cs typeface="Arial" charset="0"/>
              </a:rPr>
              <a:t>3</a:t>
            </a:r>
            <a:r>
              <a:rPr lang="zh-CN" altLang="en-US" sz="1200" b="1">
                <a:solidFill>
                  <a:schemeClr val="tx1"/>
                </a:solidFill>
                <a:latin typeface="Arial" charset="0"/>
                <a:ea typeface="宋体" charset="0"/>
                <a:cs typeface="Arial" charset="0"/>
              </a:rPr>
              <a:t>个研究线路开通：</a:t>
            </a:r>
            <a:endParaRPr lang="en-US" altLang="zh-CN" sz="1200" b="1">
              <a:solidFill>
                <a:srgbClr val="000000"/>
              </a:solidFill>
              <a:latin typeface="Calibri" charset="0"/>
              <a:ea typeface="宋体" charset="0"/>
              <a:cs typeface="宋体" charset="0"/>
            </a:endParaRPr>
          </a:p>
          <a:p>
            <a:endParaRPr lang="en-US" altLang="zh-CN" sz="1200" b="1">
              <a:solidFill>
                <a:srgbClr val="000000"/>
              </a:solidFill>
              <a:latin typeface="Calibri" charset="0"/>
              <a:ea typeface="宋体" charset="0"/>
              <a:cs typeface="宋体" charset="0"/>
            </a:endParaRPr>
          </a:p>
          <a:p>
            <a:pPr>
              <a:buFont typeface="Arial" charset="0"/>
              <a:buChar char="•"/>
            </a:pPr>
            <a:r>
              <a:rPr lang="en-US" altLang="zh-CN" sz="1200" b="1">
                <a:solidFill>
                  <a:srgbClr val="000000"/>
                </a:solidFill>
                <a:latin typeface="Calibri" charset="0"/>
                <a:ea typeface="宋体" charset="0"/>
                <a:cs typeface="宋体" charset="0"/>
              </a:rPr>
              <a:t>Lower-contribution: </a:t>
            </a:r>
            <a:r>
              <a:rPr lang="en-US" altLang="zh-CN" sz="1200">
                <a:solidFill>
                  <a:srgbClr val="000000"/>
                </a:solidFill>
                <a:latin typeface="Calibri" charset="0"/>
                <a:ea typeface="宋体" charset="0"/>
                <a:cs typeface="宋体" charset="0"/>
              </a:rPr>
              <a:t>Hiding computable salary items</a:t>
            </a:r>
            <a:r>
              <a:rPr lang="zh-CN" altLang="en-US" sz="1200">
                <a:solidFill>
                  <a:schemeClr val="tx1"/>
                </a:solidFill>
                <a:latin typeface="Arial" charset="0"/>
                <a:ea typeface="宋体" charset="0"/>
                <a:cs typeface="Arial" charset="0"/>
              </a:rPr>
              <a:t>较低贡献：隐藏可计算的工资项目</a:t>
            </a:r>
            <a:endParaRPr lang="en-US" altLang="zh-CN" sz="1200">
              <a:solidFill>
                <a:srgbClr val="000000"/>
              </a:solidFill>
              <a:latin typeface="Calibri" charset="0"/>
              <a:ea typeface="宋体" charset="0"/>
              <a:cs typeface="宋体" charset="0"/>
            </a:endParaRPr>
          </a:p>
          <a:p>
            <a:pPr>
              <a:buFont typeface="Arial" charset="0"/>
              <a:buChar char="•"/>
            </a:pPr>
            <a:r>
              <a:rPr lang="en-US" altLang="zh-CN" sz="1200" b="1">
                <a:solidFill>
                  <a:srgbClr val="000000"/>
                </a:solidFill>
                <a:latin typeface="Calibri" charset="0"/>
                <a:ea typeface="宋体" charset="0"/>
                <a:cs typeface="宋体" charset="0"/>
              </a:rPr>
              <a:t>Fictitious business: </a:t>
            </a:r>
            <a:r>
              <a:rPr lang="en-US" altLang="zh-CN" sz="1200">
                <a:solidFill>
                  <a:srgbClr val="000000"/>
                </a:solidFill>
                <a:latin typeface="Calibri" charset="0"/>
                <a:ea typeface="宋体" charset="0"/>
                <a:cs typeface="宋体" charset="0"/>
              </a:rPr>
              <a:t>Construction and Household</a:t>
            </a:r>
            <a:r>
              <a:rPr lang="zh-CN" altLang="en-US" sz="1200">
                <a:solidFill>
                  <a:schemeClr val="tx1"/>
                </a:solidFill>
                <a:latin typeface="Arial" charset="0"/>
                <a:ea typeface="宋体" charset="0"/>
                <a:cs typeface="Arial" charset="0"/>
              </a:rPr>
              <a:t>虚拟经营：建筑和家庭</a:t>
            </a:r>
            <a:endParaRPr lang="en-US" altLang="zh-CN" sz="1200">
              <a:solidFill>
                <a:srgbClr val="000000"/>
              </a:solidFill>
              <a:latin typeface="Calibri" charset="0"/>
              <a:ea typeface="宋体" charset="0"/>
              <a:cs typeface="宋体" charset="0"/>
            </a:endParaRPr>
          </a:p>
          <a:p>
            <a:pPr>
              <a:buFont typeface="Arial" charset="0"/>
              <a:buChar char="•"/>
            </a:pPr>
            <a:r>
              <a:rPr lang="en-US" altLang="zh-CN" sz="1200" b="1">
                <a:solidFill>
                  <a:srgbClr val="000000"/>
                </a:solidFill>
                <a:latin typeface="Calibri" charset="0"/>
                <a:ea typeface="宋体" charset="0"/>
                <a:cs typeface="宋体" charset="0"/>
              </a:rPr>
              <a:t>Irregular employment: </a:t>
            </a:r>
            <a:r>
              <a:rPr lang="en-US" altLang="zh-CN" sz="1200">
                <a:solidFill>
                  <a:srgbClr val="000000"/>
                </a:solidFill>
                <a:latin typeface="Calibri" charset="0"/>
                <a:ea typeface="宋体" charset="0"/>
                <a:cs typeface="宋体" charset="0"/>
              </a:rPr>
              <a:t>Self-employed quotes</a:t>
            </a:r>
          </a:p>
          <a:p>
            <a:pPr>
              <a:buFont typeface="Arial" charset="0"/>
              <a:buChar char="•"/>
            </a:pPr>
            <a:r>
              <a:rPr lang="zh-CN" altLang="en-US" sz="1200">
                <a:solidFill>
                  <a:schemeClr val="tx1"/>
                </a:solidFill>
                <a:latin typeface="Arial" charset="0"/>
                <a:ea typeface="宋体" charset="0"/>
                <a:cs typeface="Arial" charset="0"/>
              </a:rPr>
              <a:t>非正规就业：自雇报价</a:t>
            </a:r>
            <a:endParaRPr lang="en-US" altLang="zh-CN" sz="1200">
              <a:solidFill>
                <a:schemeClr val="tx1"/>
              </a:solidFill>
              <a:latin typeface="Arial" charset="0"/>
              <a:ea typeface="宋体" charset="0"/>
              <a:cs typeface="Arial" charset="0"/>
            </a:endParaRPr>
          </a:p>
        </p:txBody>
      </p:sp>
      <p:sp>
        <p:nvSpPr>
          <p:cNvPr id="12" name="8 Rectángulo redondeado"/>
          <p:cNvSpPr>
            <a:spLocks noChangeArrowheads="1"/>
          </p:cNvSpPr>
          <p:nvPr/>
        </p:nvSpPr>
        <p:spPr bwMode="auto">
          <a:xfrm>
            <a:off x="2587625" y="1704975"/>
            <a:ext cx="2179638" cy="331788"/>
          </a:xfrm>
          <a:prstGeom prst="roundRect">
            <a:avLst>
              <a:gd name="adj" fmla="val 16667"/>
            </a:avLst>
          </a:prstGeom>
          <a:solidFill>
            <a:schemeClr val="accent2"/>
          </a:solidFill>
          <a:ln w="38100">
            <a:solidFill>
              <a:schemeClr val="bg1"/>
            </a:solidFill>
            <a:round/>
            <a:headEnd/>
            <a:tailEnd/>
          </a:ln>
          <a:effectLst>
            <a:outerShdw blurRad="63500" dist="20000" dir="5400000" rotWithShape="0">
              <a:srgbClr val="000000">
                <a:alpha val="37999"/>
              </a:srgbClr>
            </a:outerShdw>
          </a:effectLst>
        </p:spPr>
        <p:txBody>
          <a:bodyPr anchor="ctr">
            <a:spAutoFit/>
          </a:bodyPr>
          <a:lstStyle/>
          <a:p>
            <a:pPr algn="ctr"/>
            <a:r>
              <a:rPr lang="en-US" altLang="zh-CN" sz="1200" b="1">
                <a:solidFill>
                  <a:schemeClr val="bg1"/>
                </a:solidFill>
                <a:latin typeface="Calibri" charset="0"/>
                <a:cs typeface="宋体" charset="0"/>
              </a:rPr>
              <a:t>LEIF Datamart </a:t>
            </a:r>
            <a:r>
              <a:rPr lang="en-US" altLang="zh-CN" sz="1200"/>
              <a:t>LEIF</a:t>
            </a:r>
            <a:r>
              <a:rPr lang="zh-CN" altLang="en-US" sz="1200"/>
              <a:t>数据集市</a:t>
            </a:r>
            <a:endParaRPr lang="en-US" altLang="zh-CN" sz="1200"/>
          </a:p>
        </p:txBody>
      </p:sp>
      <p:sp>
        <p:nvSpPr>
          <p:cNvPr id="11" name="8 Rectángulo redondeado"/>
          <p:cNvSpPr>
            <a:spLocks noChangeArrowheads="1"/>
          </p:cNvSpPr>
          <p:nvPr/>
        </p:nvSpPr>
        <p:spPr bwMode="auto">
          <a:xfrm>
            <a:off x="2516188" y="4294188"/>
            <a:ext cx="2265362" cy="331787"/>
          </a:xfrm>
          <a:prstGeom prst="roundRect">
            <a:avLst>
              <a:gd name="adj" fmla="val 16667"/>
            </a:avLst>
          </a:prstGeom>
          <a:solidFill>
            <a:schemeClr val="accent2"/>
          </a:solidFill>
          <a:ln w="38100">
            <a:solidFill>
              <a:schemeClr val="bg1"/>
            </a:solidFill>
            <a:round/>
            <a:headEnd/>
            <a:tailEnd/>
          </a:ln>
          <a:effectLst>
            <a:outerShdw blurRad="63500" dist="20000" dir="5400000" rotWithShape="0">
              <a:srgbClr val="000000">
                <a:alpha val="37999"/>
              </a:srgbClr>
            </a:outerShdw>
          </a:effectLst>
        </p:spPr>
        <p:txBody>
          <a:bodyPr anchor="ctr">
            <a:spAutoFit/>
          </a:bodyPr>
          <a:lstStyle/>
          <a:p>
            <a:pPr algn="ctr"/>
            <a:r>
              <a:rPr lang="en-US" altLang="zh-CN" sz="1200" b="1">
                <a:solidFill>
                  <a:schemeClr val="bg1"/>
                </a:solidFill>
                <a:latin typeface="Calibri" charset="0"/>
                <a:cs typeface="宋体" charset="0"/>
              </a:rPr>
              <a:t>Analytical capabilities</a:t>
            </a:r>
            <a:r>
              <a:rPr lang="zh-CN" altLang="en-US" sz="1200" b="1"/>
              <a:t>分析能力</a:t>
            </a:r>
            <a:endParaRPr lang="en-US" altLang="zh-CN" sz="1200" b="1"/>
          </a:p>
        </p:txBody>
      </p:sp>
      <p:sp>
        <p:nvSpPr>
          <p:cNvPr id="9" name="8 Rectángulo redondeado"/>
          <p:cNvSpPr>
            <a:spLocks noChangeArrowheads="1"/>
          </p:cNvSpPr>
          <p:nvPr/>
        </p:nvSpPr>
        <p:spPr bwMode="auto">
          <a:xfrm>
            <a:off x="5294313" y="4278313"/>
            <a:ext cx="2241550" cy="365125"/>
          </a:xfrm>
          <a:prstGeom prst="roundRect">
            <a:avLst>
              <a:gd name="adj" fmla="val 16667"/>
            </a:avLst>
          </a:prstGeom>
          <a:solidFill>
            <a:schemeClr val="accent2"/>
          </a:solidFill>
          <a:ln w="38100">
            <a:solidFill>
              <a:schemeClr val="bg1"/>
            </a:solidFill>
            <a:round/>
            <a:headEnd/>
            <a:tailEnd/>
          </a:ln>
          <a:effectLst>
            <a:outerShdw blurRad="63500" dist="20000" dir="5400000" rotWithShape="0">
              <a:srgbClr val="000000">
                <a:alpha val="37999"/>
              </a:srgbClr>
            </a:outerShdw>
          </a:effectLst>
        </p:spPr>
        <p:txBody>
          <a:bodyPr anchor="ctr">
            <a:spAutoFit/>
          </a:bodyPr>
          <a:lstStyle/>
          <a:p>
            <a:pPr algn="ctr"/>
            <a:r>
              <a:rPr lang="en-US" altLang="zh-CN" sz="1400" b="1">
                <a:solidFill>
                  <a:schemeClr val="bg1"/>
                </a:solidFill>
                <a:latin typeface="Calibri" charset="0"/>
                <a:cs typeface="宋体" charset="0"/>
              </a:rPr>
              <a:t>Social awareness</a:t>
            </a:r>
            <a:r>
              <a:rPr lang="zh-CN" altLang="en-US" sz="1200" b="1"/>
              <a:t>社会意识</a:t>
            </a:r>
            <a:endParaRPr lang="en-US" altLang="zh-CN" sz="1200" b="1"/>
          </a:p>
        </p:txBody>
      </p:sp>
      <p:sp>
        <p:nvSpPr>
          <p:cNvPr id="10" name="8 Rectángulo redondeado"/>
          <p:cNvSpPr>
            <a:spLocks noChangeArrowheads="1"/>
          </p:cNvSpPr>
          <p:nvPr/>
        </p:nvSpPr>
        <p:spPr bwMode="auto">
          <a:xfrm>
            <a:off x="5295900" y="1714500"/>
            <a:ext cx="2230438" cy="331788"/>
          </a:xfrm>
          <a:prstGeom prst="roundRect">
            <a:avLst>
              <a:gd name="adj" fmla="val 16667"/>
            </a:avLst>
          </a:prstGeom>
          <a:solidFill>
            <a:schemeClr val="accent2"/>
          </a:solidFill>
          <a:ln w="38100">
            <a:solidFill>
              <a:schemeClr val="bg1"/>
            </a:solidFill>
            <a:round/>
            <a:headEnd/>
            <a:tailEnd/>
          </a:ln>
          <a:effectLst>
            <a:outerShdw blurRad="63500" dist="20000" dir="5400000" rotWithShape="0">
              <a:srgbClr val="000000">
                <a:alpha val="37999"/>
              </a:srgbClr>
            </a:outerShdw>
          </a:effectLst>
        </p:spPr>
        <p:txBody>
          <a:bodyPr anchor="ctr">
            <a:spAutoFit/>
          </a:bodyPr>
          <a:lstStyle/>
          <a:p>
            <a:pPr algn="ctr"/>
            <a:r>
              <a:rPr lang="en-US" altLang="zh-CN" sz="1200" b="1">
                <a:solidFill>
                  <a:schemeClr val="bg1"/>
                </a:solidFill>
                <a:latin typeface="Calibri" charset="0"/>
                <a:cs typeface="宋体" charset="0"/>
              </a:rPr>
              <a:t>Strategic plan</a:t>
            </a:r>
            <a:r>
              <a:rPr lang="zh-CN" altLang="en-US" sz="1200" b="1"/>
              <a:t>战略计划</a:t>
            </a:r>
            <a:endParaRPr lang="en-US" altLang="zh-CN" sz="1200" b="1"/>
          </a:p>
        </p:txBody>
      </p:sp>
      <p:sp>
        <p:nvSpPr>
          <p:cNvPr id="18" name="Rounded Rectangle 17"/>
          <p:cNvSpPr/>
          <p:nvPr/>
        </p:nvSpPr>
        <p:spPr bwMode="gray">
          <a:xfrm>
            <a:off x="6176963" y="4724400"/>
            <a:ext cx="3532187" cy="1841500"/>
          </a:xfrm>
          <a:prstGeom prst="roundRect">
            <a:avLst/>
          </a:prstGeom>
          <a:noFill/>
          <a:ln>
            <a:noFill/>
            <a:headEnd/>
            <a:tailEnd/>
          </a:ln>
        </p:spPr>
        <p:style>
          <a:lnRef idx="2">
            <a:schemeClr val="accent6"/>
          </a:lnRef>
          <a:fillRef idx="1">
            <a:schemeClr val="lt1"/>
          </a:fillRef>
          <a:effectRef idx="0">
            <a:schemeClr val="accent6"/>
          </a:effectRef>
          <a:fontRef idx="minor">
            <a:schemeClr val="dk1"/>
          </a:fontRef>
        </p:style>
        <p:txBody>
          <a:bodyPr lIns="36000" tIns="72000" rIns="36000" bIns="72000" anchor="ctr"/>
          <a:lstStyle/>
          <a:p>
            <a:pPr algn="just"/>
            <a:r>
              <a:rPr lang="en-US" altLang="zh-CN" sz="1200" b="1">
                <a:solidFill>
                  <a:srgbClr val="000000"/>
                </a:solidFill>
                <a:latin typeface="Calibri" charset="0"/>
                <a:ea typeface="宋体" charset="0"/>
                <a:cs typeface="宋体" charset="0"/>
              </a:rPr>
              <a:t>Completing a survey of citizens’ perceptions of fraud:</a:t>
            </a:r>
            <a:r>
              <a:rPr lang="zh-CN" altLang="en-US" sz="1200" b="1">
                <a:solidFill>
                  <a:schemeClr val="tx1"/>
                </a:solidFill>
                <a:latin typeface="Arial" charset="0"/>
                <a:ea typeface="宋体" charset="0"/>
                <a:cs typeface="Arial" charset="0"/>
              </a:rPr>
              <a:t>完成欺诈公民的看法的调查：</a:t>
            </a:r>
            <a:endParaRPr lang="en-US" altLang="zh-CN" sz="1200" b="1">
              <a:solidFill>
                <a:srgbClr val="000000"/>
              </a:solidFill>
              <a:latin typeface="Calibri" charset="0"/>
              <a:ea typeface="宋体" charset="0"/>
              <a:cs typeface="宋体" charset="0"/>
            </a:endParaRPr>
          </a:p>
          <a:p>
            <a:pPr algn="just"/>
            <a:endParaRPr lang="en-US" altLang="zh-CN" sz="1200" b="1">
              <a:solidFill>
                <a:srgbClr val="000000"/>
              </a:solidFill>
              <a:latin typeface="Calibri" charset="0"/>
              <a:ea typeface="宋体" charset="0"/>
              <a:cs typeface="宋体" charset="0"/>
            </a:endParaRPr>
          </a:p>
          <a:p>
            <a:pPr algn="just">
              <a:buFont typeface="Arial" charset="0"/>
              <a:buChar char="•"/>
            </a:pPr>
            <a:r>
              <a:rPr lang="en-US" altLang="zh-CN" sz="1200">
                <a:solidFill>
                  <a:srgbClr val="000000"/>
                </a:solidFill>
                <a:latin typeface="Calibri" charset="0"/>
                <a:ea typeface="宋体" charset="0"/>
                <a:cs typeface="宋体" charset="0"/>
              </a:rPr>
              <a:t>Knowledge of the institution and their functions</a:t>
            </a:r>
            <a:r>
              <a:rPr lang="zh-CN" altLang="es-ES" sz="1200">
                <a:solidFill>
                  <a:schemeClr val="tx1"/>
                </a:solidFill>
                <a:latin typeface="Arial" charset="0"/>
                <a:ea typeface="宋体" charset="0"/>
                <a:cs typeface="Arial" charset="0"/>
              </a:rPr>
              <a:t>知识的机构及其职能</a:t>
            </a:r>
            <a:endParaRPr lang="en-US" altLang="zh-CN" sz="1200">
              <a:solidFill>
                <a:srgbClr val="000000"/>
              </a:solidFill>
              <a:latin typeface="Calibri" charset="0"/>
              <a:ea typeface="宋体" charset="0"/>
              <a:cs typeface="宋体" charset="0"/>
            </a:endParaRPr>
          </a:p>
          <a:p>
            <a:pPr algn="just">
              <a:buFont typeface="Arial" charset="0"/>
              <a:buChar char="•"/>
            </a:pPr>
            <a:r>
              <a:rPr lang="en-US" altLang="zh-CN" sz="1200">
                <a:solidFill>
                  <a:srgbClr val="000000"/>
                </a:solidFill>
                <a:latin typeface="Calibri" charset="0"/>
                <a:ea typeface="宋体" charset="0"/>
                <a:cs typeface="宋体" charset="0"/>
              </a:rPr>
              <a:t>Clarity and simplicity of procedures</a:t>
            </a:r>
            <a:r>
              <a:rPr lang="zh-CN" altLang="es-ES" sz="1200">
                <a:solidFill>
                  <a:schemeClr val="tx1"/>
                </a:solidFill>
                <a:latin typeface="Arial" charset="0"/>
                <a:ea typeface="宋体" charset="0"/>
                <a:cs typeface="Arial" charset="0"/>
              </a:rPr>
              <a:t>清晰度和程序简单</a:t>
            </a:r>
            <a:endParaRPr lang="en-US" altLang="zh-CN" sz="1200">
              <a:solidFill>
                <a:srgbClr val="000000"/>
              </a:solidFill>
              <a:latin typeface="Calibri" charset="0"/>
              <a:ea typeface="宋体" charset="0"/>
              <a:cs typeface="宋体" charset="0"/>
            </a:endParaRPr>
          </a:p>
          <a:p>
            <a:pPr algn="just">
              <a:buFont typeface="Arial" charset="0"/>
              <a:buChar char="•"/>
            </a:pPr>
            <a:r>
              <a:rPr lang="en-US" altLang="zh-CN" sz="1200">
                <a:solidFill>
                  <a:srgbClr val="000000"/>
                </a:solidFill>
                <a:latin typeface="Calibri" charset="0"/>
                <a:ea typeface="宋体" charset="0"/>
                <a:cs typeface="宋体" charset="0"/>
              </a:rPr>
              <a:t>Perception of citizenship fraud</a:t>
            </a:r>
            <a:r>
              <a:rPr lang="zh-CN" altLang="es-ES" sz="1200">
                <a:solidFill>
                  <a:schemeClr val="tx1"/>
                </a:solidFill>
                <a:latin typeface="Arial" charset="0"/>
                <a:ea typeface="宋体" charset="0"/>
                <a:cs typeface="Arial" charset="0"/>
              </a:rPr>
              <a:t>公民身份欺诈的感知</a:t>
            </a:r>
            <a:endParaRPr lang="zh-CN" altLang="en-US" sz="1200">
              <a:solidFill>
                <a:srgbClr val="000000"/>
              </a:solidFill>
              <a:latin typeface="Calibri" charset="0"/>
              <a:ea typeface="宋体" charset="0"/>
              <a:cs typeface="宋体" charset="0"/>
            </a:endParaRPr>
          </a:p>
          <a:p>
            <a:pPr algn="just">
              <a:buFont typeface="Arial" charset="0"/>
              <a:buChar char="•"/>
            </a:pPr>
            <a:r>
              <a:rPr lang="en-US" altLang="zh-CN" sz="1200">
                <a:solidFill>
                  <a:srgbClr val="000000"/>
                </a:solidFill>
                <a:latin typeface="Calibri" charset="0"/>
                <a:ea typeface="宋体" charset="0"/>
                <a:cs typeface="宋体" charset="0"/>
              </a:rPr>
              <a:t>Tolerance citizenship fraud</a:t>
            </a:r>
            <a:r>
              <a:rPr lang="zh-CN" altLang="es-ES" sz="1200">
                <a:solidFill>
                  <a:schemeClr val="tx1"/>
                </a:solidFill>
                <a:latin typeface="Arial" charset="0"/>
                <a:ea typeface="宋体" charset="0"/>
                <a:cs typeface="Arial" charset="0"/>
              </a:rPr>
              <a:t>宽容公民欺诈</a:t>
            </a:r>
            <a:endParaRPr lang="es-ES" altLang="zh-CN" sz="1200">
              <a:solidFill>
                <a:schemeClr val="tx1"/>
              </a:solidFill>
              <a:latin typeface="Arial" charset="0"/>
              <a:ea typeface="宋体" charset="0"/>
              <a:cs typeface="Arial" charset="0"/>
            </a:endParaRPr>
          </a:p>
        </p:txBody>
      </p:sp>
      <p:sp>
        <p:nvSpPr>
          <p:cNvPr id="1846287" name="TextBox 7"/>
          <p:cNvSpPr txBox="1">
            <a:spLocks noChangeArrowheads="1"/>
          </p:cNvSpPr>
          <p:nvPr/>
        </p:nvSpPr>
        <p:spPr bwMode="auto">
          <a:xfrm>
            <a:off x="2432050" y="6400800"/>
            <a:ext cx="262413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marL="171450" indent="-17145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just">
              <a:buFont typeface="Arial" charset="0"/>
              <a:buChar char="•"/>
            </a:pPr>
            <a:r>
              <a:rPr lang="en-US" altLang="zh-CN" sz="1200">
                <a:solidFill>
                  <a:srgbClr val="000000"/>
                </a:solidFill>
              </a:rPr>
              <a:t>Advanced indicators</a:t>
            </a:r>
            <a:r>
              <a:rPr lang="zh-CN" altLang="en-US" sz="1200">
                <a:solidFill>
                  <a:srgbClr val="000000"/>
                </a:solidFill>
              </a:rPr>
              <a:t>高级指标</a:t>
            </a:r>
          </a:p>
          <a:p>
            <a:pPr algn="just">
              <a:buFont typeface="Arial" charset="0"/>
              <a:buChar char="•"/>
            </a:pPr>
            <a:r>
              <a:rPr lang="en-US" altLang="zh-CN" sz="1200">
                <a:solidFill>
                  <a:srgbClr val="000000"/>
                </a:solidFill>
              </a:rPr>
              <a:t>Business Rules</a:t>
            </a:r>
            <a:r>
              <a:rPr lang="zh-CN" altLang="en-US" sz="1200">
                <a:solidFill>
                  <a:srgbClr val="000000"/>
                </a:solidFill>
              </a:rPr>
              <a:t>商业规则</a:t>
            </a:r>
          </a:p>
        </p:txBody>
      </p:sp>
      <p:pic>
        <p:nvPicPr>
          <p:cNvPr id="1846288" name="Picture 4" descr="C:\Users\m.panizovanbossel\Pictures\Iconos\pasted-image-small-25062.pn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60388" y="4997450"/>
            <a:ext cx="846137" cy="1216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descr="C:\Users\m.panizovanbossel\Pictures\Iconos\survey 2.png"/>
          <p:cNvPicPr>
            <a:picLocks noChangeAspect="1" noChangeArrowheads="1"/>
          </p:cNvPicPr>
          <p:nvPr/>
        </p:nvPicPr>
        <p:blipFill>
          <a:blip r:embed="rId3" cstate="print">
            <a:duotone>
              <a:schemeClr val="bg2">
                <a:shade val="45000"/>
                <a:satMod val="135000"/>
              </a:schemeClr>
              <a:prstClr val="white"/>
            </a:duotone>
            <a:extLst/>
          </a:blip>
          <a:srcRect/>
          <a:stretch>
            <a:fillRect/>
          </a:stretch>
        </p:blipFill>
        <p:spPr bwMode="auto">
          <a:xfrm>
            <a:off x="5274504" y="4876582"/>
            <a:ext cx="989787" cy="1217559"/>
          </a:xfrm>
          <a:prstGeom prst="rect">
            <a:avLst/>
          </a:prstGeom>
          <a:noFill/>
          <a:extLst/>
        </p:spPr>
      </p:pic>
      <p:pic>
        <p:nvPicPr>
          <p:cNvPr id="1846290" name="Picture 10" descr="C:\Users\m.panizovanbossel\Pictures\Iconos\big data.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2288" y="2244725"/>
            <a:ext cx="990600" cy="1219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6" name="Picture 12" descr="C:\Users\m.panizovanbossel\Pictures\Iconos\strategy-icon-strategy-black-1.png"/>
          <p:cNvPicPr>
            <a:picLocks noChangeAspect="1" noChangeArrowheads="1"/>
          </p:cNvPicPr>
          <p:nvPr/>
        </p:nvPicPr>
        <p:blipFill>
          <a:blip r:embed="rId5" cstate="print">
            <a:duotone>
              <a:schemeClr val="bg2">
                <a:shade val="45000"/>
                <a:satMod val="135000"/>
              </a:schemeClr>
              <a:prstClr val="white"/>
            </a:duotone>
            <a:extLst/>
          </a:blip>
          <a:srcRect/>
          <a:stretch>
            <a:fillRect/>
          </a:stretch>
        </p:blipFill>
        <p:spPr bwMode="auto">
          <a:xfrm>
            <a:off x="5321898" y="2355279"/>
            <a:ext cx="991122" cy="1219200"/>
          </a:xfrm>
          <a:prstGeom prst="rect">
            <a:avLst/>
          </a:prstGeom>
          <a:noFill/>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7297" name="1 Título"/>
          <p:cNvSpPr>
            <a:spLocks noGrp="1"/>
          </p:cNvSpPr>
          <p:nvPr>
            <p:ph type="title" idx="4294967295"/>
          </p:nvPr>
        </p:nvSpPr>
        <p:spPr>
          <a:xfrm>
            <a:off x="488950" y="0"/>
            <a:ext cx="8915400" cy="561975"/>
          </a:xfrm>
        </p:spPr>
        <p:txBody>
          <a:bodyPr lIns="0" tIns="0" rIns="0" bIns="72000" anchor="b"/>
          <a:lstStyle/>
          <a:p>
            <a:r>
              <a:rPr lang="en-US" altLang="zh-CN">
                <a:solidFill>
                  <a:srgbClr val="777777"/>
                </a:solidFill>
                <a:latin typeface="Optane" charset="0"/>
                <a:ea typeface="宋体" charset="0"/>
                <a:cs typeface="宋体" charset="0"/>
              </a:rPr>
              <a:t>How Analytics Helped</a:t>
            </a:r>
            <a:r>
              <a:rPr lang="zh-CN" altLang="en-US">
                <a:solidFill>
                  <a:srgbClr val="777777"/>
                </a:solidFill>
                <a:latin typeface="Optane" charset="0"/>
                <a:ea typeface="宋体" charset="0"/>
                <a:cs typeface="宋体" charset="0"/>
              </a:rPr>
              <a:t>分析怎么发挥作用</a:t>
            </a:r>
            <a:endParaRPr altLang="zh-CN" noProof="1">
              <a:solidFill>
                <a:srgbClr val="777777"/>
              </a:solidFill>
              <a:latin typeface="Optane" charset="0"/>
              <a:ea typeface="宋体" charset="0"/>
              <a:cs typeface="宋体" charset="0"/>
            </a:endParaRPr>
          </a:p>
        </p:txBody>
      </p:sp>
      <p:sp>
        <p:nvSpPr>
          <p:cNvPr id="1847298" name="Content Placeholder 4"/>
          <p:cNvSpPr>
            <a:spLocks noGrp="1"/>
          </p:cNvSpPr>
          <p:nvPr>
            <p:ph idx="4294967295"/>
          </p:nvPr>
        </p:nvSpPr>
        <p:spPr>
          <a:xfrm>
            <a:off x="415925" y="1341438"/>
            <a:ext cx="8994775" cy="1419225"/>
          </a:xfrm>
        </p:spPr>
        <p:txBody>
          <a:bodyPr/>
          <a:lstStyle/>
          <a:p>
            <a:pPr marL="174625" indent="-174625"/>
            <a:r>
              <a:rPr lang="en-US" altLang="zh-CN" sz="2400">
                <a:solidFill>
                  <a:srgbClr val="17375E"/>
                </a:solidFill>
                <a:latin typeface="Optane" charset="0"/>
                <a:ea typeface="宋体" charset="0"/>
                <a:cs typeface="宋体" charset="0"/>
              </a:rPr>
              <a:t>	</a:t>
            </a:r>
            <a:r>
              <a:rPr lang="en-US" altLang="zh-CN" sz="1600" b="1">
                <a:solidFill>
                  <a:srgbClr val="17375E"/>
                </a:solidFill>
                <a:latin typeface="Optane" charset="0"/>
                <a:ea typeface="宋体" charset="0"/>
                <a:cs typeface="宋体" charset="0"/>
              </a:rPr>
              <a:t>First phase of the analytical environment complete with the addition of external and internal sources that allow a 360º perspective of the workers, the company and its historical behavior.</a:t>
            </a:r>
            <a:r>
              <a:rPr lang="zh-CN" altLang="es-ES" sz="1600" b="1">
                <a:latin typeface="Optane" charset="0"/>
                <a:ea typeface="宋体" charset="0"/>
                <a:cs typeface="宋体" charset="0"/>
              </a:rPr>
              <a:t>分析环境的第一阶段完成，增加了外部和内部的来源，用</a:t>
            </a:r>
            <a:r>
              <a:rPr lang="es-ES" altLang="zh-CN" sz="1600" b="1">
                <a:latin typeface="Optane" charset="0"/>
                <a:ea typeface="宋体" charset="0"/>
                <a:cs typeface="宋体" charset="0"/>
              </a:rPr>
              <a:t>360</a:t>
            </a:r>
            <a:r>
              <a:rPr lang="zh-CN" altLang="es-ES" sz="1600" b="1">
                <a:latin typeface="Optane" charset="0"/>
                <a:ea typeface="宋体" charset="0"/>
                <a:cs typeface="宋体" charset="0"/>
              </a:rPr>
              <a:t>度的视角发现工人，公司和它的历史的行为。</a:t>
            </a:r>
          </a:p>
        </p:txBody>
      </p:sp>
      <p:sp>
        <p:nvSpPr>
          <p:cNvPr id="1847299" name="Text Placeholder 8"/>
          <p:cNvSpPr>
            <a:spLocks noGrp="1"/>
          </p:cNvSpPr>
          <p:nvPr>
            <p:ph type="body" sz="quarter" idx="4294967295"/>
          </p:nvPr>
        </p:nvSpPr>
        <p:spPr>
          <a:xfrm>
            <a:off x="488950" y="836613"/>
            <a:ext cx="8961438" cy="360362"/>
          </a:xfrm>
        </p:spPr>
        <p:txBody>
          <a:bodyPr/>
          <a:lstStyle/>
          <a:p>
            <a:pPr marL="0" indent="0">
              <a:buFont typeface="Arial" charset="0"/>
              <a:buNone/>
            </a:pPr>
            <a:r>
              <a:rPr altLang="zh-CN" sz="2800" b="1" i="1" noProof="1">
                <a:solidFill>
                  <a:schemeClr val="tx2"/>
                </a:solidFill>
                <a:latin typeface="Optane" charset="0"/>
              </a:rPr>
              <a:t>LEIF Datamart</a:t>
            </a:r>
            <a:r>
              <a:rPr lang="zh-CN" altLang="es-ES" sz="2400" b="1" i="1">
                <a:latin typeface="Optane" charset="0"/>
                <a:ea typeface="宋体" charset="0"/>
                <a:cs typeface="宋体" charset="0"/>
              </a:rPr>
              <a:t>数据市场</a:t>
            </a:r>
            <a:endParaRPr lang="es-ES" altLang="zh-CN" sz="2400" b="1" i="1">
              <a:latin typeface="Optane" charset="0"/>
              <a:ea typeface="宋体" charset="0"/>
              <a:cs typeface="宋体" charset="0"/>
            </a:endParaRPr>
          </a:p>
        </p:txBody>
      </p:sp>
      <p:graphicFrame>
        <p:nvGraphicFramePr>
          <p:cNvPr id="3" name="Diagram 2"/>
          <p:cNvGraphicFramePr/>
          <p:nvPr>
            <p:extLst>
              <p:ext uri="{D42A27DB-BD31-4B8C-83A1-F6EECF244321}">
                <p14:modId xmlns:p14="http://schemas.microsoft.com/office/powerpoint/2010/main" val="2514746578"/>
              </p:ext>
            </p:extLst>
          </p:nvPr>
        </p:nvGraphicFramePr>
        <p:xfrm>
          <a:off x="1615036" y="2640278"/>
          <a:ext cx="7645107" cy="33603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Left Brace 7"/>
          <p:cNvSpPr/>
          <p:nvPr/>
        </p:nvSpPr>
        <p:spPr>
          <a:xfrm>
            <a:off x="1285875" y="2889250"/>
            <a:ext cx="50800" cy="1331913"/>
          </a:xfrm>
          <a:prstGeom prst="leftBrace">
            <a:avLst/>
          </a:pr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s-ES" altLang="zh-CN">
              <a:solidFill>
                <a:schemeClr val="bg1"/>
              </a:solidFill>
              <a:latin typeface="Calibri" charset="0"/>
              <a:ea typeface="宋体" charset="0"/>
              <a:cs typeface="宋体" charset="0"/>
            </a:endParaRPr>
          </a:p>
        </p:txBody>
      </p:sp>
      <p:sp>
        <p:nvSpPr>
          <p:cNvPr id="32" name="Left Brace 31"/>
          <p:cNvSpPr/>
          <p:nvPr/>
        </p:nvSpPr>
        <p:spPr>
          <a:xfrm>
            <a:off x="1285875" y="4473575"/>
            <a:ext cx="50800" cy="1331913"/>
          </a:xfrm>
          <a:prstGeom prst="leftBrace">
            <a:avLst/>
          </a:prstGeom>
          <a:ln w="127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lang="es-ES" altLang="zh-CN">
              <a:solidFill>
                <a:schemeClr val="bg1"/>
              </a:solidFill>
              <a:latin typeface="Calibri" charset="0"/>
              <a:ea typeface="宋体" charset="0"/>
              <a:cs typeface="宋体" charset="0"/>
            </a:endParaRPr>
          </a:p>
        </p:txBody>
      </p:sp>
      <p:sp>
        <p:nvSpPr>
          <p:cNvPr id="1847303" name="Rectangle 18"/>
          <p:cNvSpPr>
            <a:spLocks noChangeArrowheads="1"/>
          </p:cNvSpPr>
          <p:nvPr/>
        </p:nvSpPr>
        <p:spPr bwMode="auto">
          <a:xfrm>
            <a:off x="392113" y="3162300"/>
            <a:ext cx="893762" cy="639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1200" b="1">
                <a:solidFill>
                  <a:srgbClr val="17375E"/>
                </a:solidFill>
                <a:cs typeface="宋体" charset="0"/>
              </a:rPr>
              <a:t>Already included</a:t>
            </a:r>
          </a:p>
          <a:p>
            <a:r>
              <a:rPr lang="zh-CN" altLang="en-US" sz="1200" b="1">
                <a:solidFill>
                  <a:srgbClr val="17375E"/>
                </a:solidFill>
                <a:cs typeface="宋体" charset="0"/>
              </a:rPr>
              <a:t>已经包含</a:t>
            </a:r>
            <a:endParaRPr lang="zh-CN" altLang="es-ES" sz="1200" b="1">
              <a:solidFill>
                <a:srgbClr val="17375E"/>
              </a:solidFill>
              <a:cs typeface="宋体" charset="0"/>
            </a:endParaRPr>
          </a:p>
        </p:txBody>
      </p:sp>
      <p:sp>
        <p:nvSpPr>
          <p:cNvPr id="1847304" name="Rectangle 33"/>
          <p:cNvSpPr>
            <a:spLocks noChangeArrowheads="1"/>
          </p:cNvSpPr>
          <p:nvPr/>
        </p:nvSpPr>
        <p:spPr bwMode="auto">
          <a:xfrm>
            <a:off x="350838" y="4979988"/>
            <a:ext cx="1400175" cy="639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sz="1200" b="1">
                <a:solidFill>
                  <a:srgbClr val="17375E"/>
                </a:solidFill>
                <a:cs typeface="宋体" charset="0"/>
              </a:rPr>
              <a:t>Pending inclusion</a:t>
            </a:r>
          </a:p>
          <a:p>
            <a:r>
              <a:rPr lang="zh-CN" altLang="en-US" sz="1200" b="1">
                <a:solidFill>
                  <a:srgbClr val="17375E"/>
                </a:solidFill>
                <a:cs typeface="宋体" charset="0"/>
              </a:rPr>
              <a:t>待列入</a:t>
            </a:r>
          </a:p>
        </p:txBody>
      </p:sp>
      <p:sp>
        <p:nvSpPr>
          <p:cNvPr id="1847306" name="Text Box 10"/>
          <p:cNvSpPr txBox="1">
            <a:spLocks noChangeArrowheads="1"/>
          </p:cNvSpPr>
          <p:nvPr/>
        </p:nvSpPr>
        <p:spPr bwMode="auto">
          <a:xfrm>
            <a:off x="1784350" y="3573463"/>
            <a:ext cx="2016125"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a:spcBef>
                <a:spcPct val="50000"/>
              </a:spcBef>
            </a:pPr>
            <a:endParaRPr lang="zh-CN" altLang="en-US"/>
          </a:p>
        </p:txBody>
      </p:sp>
      <p:sp>
        <p:nvSpPr>
          <p:cNvPr id="2" name="Rectangle 1"/>
          <p:cNvSpPr/>
          <p:nvPr/>
        </p:nvSpPr>
        <p:spPr>
          <a:xfrm>
            <a:off x="1640632" y="3501008"/>
            <a:ext cx="2304256" cy="738664"/>
          </a:xfrm>
          <a:prstGeom prst="rect">
            <a:avLst/>
          </a:prstGeom>
        </p:spPr>
        <p:txBody>
          <a:bodyPr wrap="square">
            <a:spAutoFit/>
          </a:bodyPr>
          <a:lstStyle/>
          <a:p>
            <a:r>
              <a:rPr lang="zh-CN" altLang="en-US" sz="1400" dirty="0">
                <a:solidFill>
                  <a:schemeClr val="bg1"/>
                </a:solidFill>
              </a:rPr>
              <a:t>公司</a:t>
            </a:r>
            <a:endParaRPr lang="fr-FR" sz="1400" dirty="0">
              <a:solidFill>
                <a:schemeClr val="bg1"/>
              </a:solidFill>
            </a:endParaRPr>
          </a:p>
          <a:p>
            <a:r>
              <a:rPr lang="zh-CN" altLang="en-US" sz="1400" dirty="0">
                <a:solidFill>
                  <a:schemeClr val="bg1"/>
                </a:solidFill>
              </a:rPr>
              <a:t>从</a:t>
            </a:r>
            <a:r>
              <a:rPr lang="en-US" sz="1400" dirty="0">
                <a:solidFill>
                  <a:schemeClr val="bg1"/>
                </a:solidFill>
              </a:rPr>
              <a:t>2011</a:t>
            </a:r>
            <a:r>
              <a:rPr lang="zh-CN" altLang="en-US" sz="1400" dirty="0">
                <a:solidFill>
                  <a:schemeClr val="bg1"/>
                </a:solidFill>
              </a:rPr>
              <a:t>年</a:t>
            </a:r>
            <a:r>
              <a:rPr lang="en-US" sz="1400" dirty="0">
                <a:solidFill>
                  <a:schemeClr val="bg1"/>
                </a:solidFill>
              </a:rPr>
              <a:t>1</a:t>
            </a:r>
            <a:r>
              <a:rPr lang="zh-CN" altLang="en-US" sz="1400" dirty="0">
                <a:solidFill>
                  <a:schemeClr val="bg1"/>
                </a:solidFill>
              </a:rPr>
              <a:t>月份开始，把公司活动列表</a:t>
            </a:r>
            <a:endParaRPr lang="fr-FR" sz="1400"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4 Marcador de contenido"/>
          <p:cNvGraphicFramePr>
            <a:graphicFrameLocks noGrp="1"/>
          </p:cNvGraphicFramePr>
          <p:nvPr>
            <p:ph idx="4294967295"/>
            <p:extLst>
              <p:ext uri="{D42A27DB-BD31-4B8C-83A1-F6EECF244321}">
                <p14:modId xmlns:p14="http://schemas.microsoft.com/office/powerpoint/2010/main" val="3355495456"/>
              </p:ext>
            </p:extLst>
          </p:nvPr>
        </p:nvGraphicFramePr>
        <p:xfrm>
          <a:off x="440528" y="2632365"/>
          <a:ext cx="8981812" cy="3752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8322" name="Text Placeholder 2"/>
          <p:cNvSpPr>
            <a:spLocks noGrp="1"/>
          </p:cNvSpPr>
          <p:nvPr>
            <p:ph type="body" sz="quarter" idx="4294967295"/>
          </p:nvPr>
        </p:nvSpPr>
        <p:spPr>
          <a:xfrm>
            <a:off x="488504" y="908720"/>
            <a:ext cx="8890000" cy="574675"/>
          </a:xfrm>
        </p:spPr>
        <p:txBody>
          <a:bodyPr/>
          <a:lstStyle/>
          <a:p>
            <a:pPr marL="0" indent="0">
              <a:buFont typeface="Arial" charset="0"/>
              <a:buNone/>
            </a:pPr>
            <a:r>
              <a:rPr lang="es-ES" altLang="zh-CN" sz="2800" b="1" i="1">
                <a:solidFill>
                  <a:schemeClr val="tx2"/>
                </a:solidFill>
                <a:latin typeface="Optane" charset="0"/>
                <a:ea typeface="宋体" charset="0"/>
                <a:cs typeface="宋体" charset="0"/>
              </a:rPr>
              <a:t>LEIF Datamart – Database enrichment</a:t>
            </a:r>
            <a:r>
              <a:rPr lang="zh-CN" altLang="es-ES" sz="2800" b="1" i="1">
                <a:solidFill>
                  <a:schemeClr val="tx2"/>
                </a:solidFill>
                <a:latin typeface="Optane" charset="0"/>
                <a:ea typeface="宋体" charset="0"/>
                <a:cs typeface="宋体" charset="0"/>
              </a:rPr>
              <a:t>充实</a:t>
            </a:r>
            <a:r>
              <a:rPr lang="zh-CN" altLang="es-ES" sz="2400" b="1" i="1">
                <a:latin typeface="Optane" charset="0"/>
                <a:ea typeface="宋体" charset="0"/>
                <a:cs typeface="宋体" charset="0"/>
              </a:rPr>
              <a:t>数据库</a:t>
            </a:r>
            <a:endParaRPr lang="es-ES" altLang="zh-CN" sz="2400" b="1" i="1">
              <a:latin typeface="Optane" charset="0"/>
              <a:ea typeface="宋体" charset="0"/>
              <a:cs typeface="宋体" charset="0"/>
            </a:endParaRPr>
          </a:p>
        </p:txBody>
      </p:sp>
      <p:sp>
        <p:nvSpPr>
          <p:cNvPr id="1848323" name="Rectangle 12"/>
          <p:cNvSpPr>
            <a:spLocks noChangeArrowheads="1"/>
          </p:cNvSpPr>
          <p:nvPr/>
        </p:nvSpPr>
        <p:spPr bwMode="auto">
          <a:xfrm>
            <a:off x="416496" y="1412776"/>
            <a:ext cx="9061450"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just"/>
            <a:r>
              <a:rPr lang="en-US" altLang="zh-CN" b="1" dirty="0">
                <a:solidFill>
                  <a:srgbClr val="17375E"/>
                </a:solidFill>
                <a:cs typeface="宋体" charset="0"/>
              </a:rPr>
              <a:t>250 variables</a:t>
            </a:r>
            <a:r>
              <a:rPr lang="en-US" altLang="zh-CN" dirty="0">
                <a:solidFill>
                  <a:srgbClr val="17375E"/>
                </a:solidFill>
                <a:cs typeface="宋体" charset="0"/>
              </a:rPr>
              <a:t> have been developed for the enrichment of the analytical environment in order to </a:t>
            </a:r>
            <a:r>
              <a:rPr lang="en-US" altLang="zh-CN" b="1" dirty="0">
                <a:solidFill>
                  <a:srgbClr val="17375E"/>
                </a:solidFill>
                <a:cs typeface="宋体" charset="0"/>
              </a:rPr>
              <a:t>improve the predictive capabilities </a:t>
            </a:r>
            <a:r>
              <a:rPr lang="en-US" altLang="zh-CN" dirty="0">
                <a:solidFill>
                  <a:srgbClr val="17375E"/>
                </a:solidFill>
                <a:cs typeface="宋体" charset="0"/>
              </a:rPr>
              <a:t>of analytical techniques. The following variables were identified as relevant.</a:t>
            </a:r>
            <a:r>
              <a:rPr lang="zh-CN" altLang="es-ES" dirty="0"/>
              <a:t>为了提高分析技术的预测能力</a:t>
            </a:r>
            <a:r>
              <a:rPr lang="es-ES" altLang="zh-CN" dirty="0"/>
              <a:t>250</a:t>
            </a:r>
            <a:r>
              <a:rPr lang="zh-CN" altLang="es-ES" dirty="0"/>
              <a:t>变量已经开发了用于分析环境的富集。以下变量被确定为相关的。</a:t>
            </a:r>
            <a:endParaRPr lang="es-ES" altLang="zh-CN" dirty="0"/>
          </a:p>
        </p:txBody>
      </p:sp>
      <p:sp>
        <p:nvSpPr>
          <p:cNvPr id="1848324" name="1 Título"/>
          <p:cNvSpPr>
            <a:spLocks noGrp="1"/>
          </p:cNvSpPr>
          <p:nvPr>
            <p:ph type="title" idx="4294967295"/>
          </p:nvPr>
        </p:nvSpPr>
        <p:spPr>
          <a:xfrm>
            <a:off x="488950" y="0"/>
            <a:ext cx="8915400" cy="561975"/>
          </a:xfrm>
        </p:spPr>
        <p:txBody>
          <a:bodyPr lIns="0" tIns="0" rIns="0" bIns="72000" anchor="b"/>
          <a:lstStyle/>
          <a:p>
            <a:r>
              <a:rPr lang="en-US" altLang="zh-CN">
                <a:solidFill>
                  <a:srgbClr val="777777"/>
                </a:solidFill>
                <a:latin typeface="Optane" charset="0"/>
                <a:ea typeface="宋体" charset="0"/>
                <a:cs typeface="宋体" charset="0"/>
              </a:rPr>
              <a:t>How Analytics Helped</a:t>
            </a:r>
            <a:r>
              <a:rPr lang="zh-CN" altLang="en-US">
                <a:solidFill>
                  <a:srgbClr val="777777"/>
                </a:solidFill>
                <a:latin typeface="Optane" charset="0"/>
                <a:ea typeface="宋体" charset="0"/>
                <a:cs typeface="宋体" charset="0"/>
              </a:rPr>
              <a:t>分析怎么发挥作用</a:t>
            </a:r>
            <a:endParaRPr lang="zh-CN">
              <a:solidFill>
                <a:srgbClr val="777777"/>
              </a:solidFill>
              <a:latin typeface="Optane" charset="0"/>
              <a:ea typeface="宋体" charset="0"/>
              <a:cs typeface="宋体"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9345" name="Text Placeholder 3"/>
          <p:cNvSpPr>
            <a:spLocks noGrp="1"/>
          </p:cNvSpPr>
          <p:nvPr>
            <p:ph type="body" sz="quarter" idx="4294967295"/>
          </p:nvPr>
        </p:nvSpPr>
        <p:spPr>
          <a:xfrm>
            <a:off x="508000" y="836712"/>
            <a:ext cx="9398000" cy="574675"/>
          </a:xfrm>
        </p:spPr>
        <p:txBody>
          <a:bodyPr/>
          <a:lstStyle/>
          <a:p>
            <a:pPr marL="0" indent="0">
              <a:buFont typeface="Arial" charset="0"/>
              <a:buNone/>
            </a:pPr>
            <a:r>
              <a:rPr altLang="zh-CN" sz="2400" b="1" i="1" noProof="1">
                <a:solidFill>
                  <a:schemeClr val="tx2"/>
                </a:solidFill>
                <a:latin typeface="Optane" charset="0"/>
              </a:rPr>
              <a:t>Irregular Employment. Self-employed quotes</a:t>
            </a:r>
            <a:r>
              <a:rPr lang="zh-CN" altLang="es-ES" sz="2000" b="1" i="1" dirty="0">
                <a:latin typeface="Optane" charset="0"/>
                <a:ea typeface="宋体" charset="0"/>
                <a:cs typeface="宋体" charset="0"/>
              </a:rPr>
              <a:t>非正规就业。自雇报价</a:t>
            </a:r>
            <a:endParaRPr lang="es-ES" altLang="zh-CN" sz="2000" b="1" i="1" dirty="0">
              <a:latin typeface="Optane" charset="0"/>
              <a:ea typeface="宋体" charset="0"/>
              <a:cs typeface="宋体" charset="0"/>
            </a:endParaRPr>
          </a:p>
        </p:txBody>
      </p:sp>
      <p:sp>
        <p:nvSpPr>
          <p:cNvPr id="1849346" name="1 Título"/>
          <p:cNvSpPr txBox="1">
            <a:spLocks/>
          </p:cNvSpPr>
          <p:nvPr/>
        </p:nvSpPr>
        <p:spPr bwMode="auto">
          <a:xfrm>
            <a:off x="660400" y="44450"/>
            <a:ext cx="89154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sz="2400">
                <a:solidFill>
                  <a:srgbClr val="777777"/>
                </a:solidFill>
              </a:rPr>
              <a:t>How Analytics Helped</a:t>
            </a:r>
            <a:r>
              <a:rPr lang="zh-CN" altLang="en-US" sz="2400">
                <a:solidFill>
                  <a:srgbClr val="777777"/>
                </a:solidFill>
              </a:rPr>
              <a:t>分析怎么发挥作用</a:t>
            </a:r>
            <a:endParaRPr lang="zh-CN" sz="2400">
              <a:solidFill>
                <a:srgbClr val="777777"/>
              </a:solidFill>
            </a:endParaRPr>
          </a:p>
        </p:txBody>
      </p:sp>
      <p:graphicFrame>
        <p:nvGraphicFramePr>
          <p:cNvPr id="6" name="Diagram 5"/>
          <p:cNvGraphicFramePr/>
          <p:nvPr>
            <p:extLst>
              <p:ext uri="{D42A27DB-BD31-4B8C-83A1-F6EECF244321}">
                <p14:modId xmlns:p14="http://schemas.microsoft.com/office/powerpoint/2010/main" val="2537526620"/>
              </p:ext>
            </p:extLst>
          </p:nvPr>
        </p:nvGraphicFramePr>
        <p:xfrm>
          <a:off x="632520" y="1412776"/>
          <a:ext cx="8505199" cy="165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49348" name="Text Placeholder 3"/>
          <p:cNvSpPr txBox="1">
            <a:spLocks/>
          </p:cNvSpPr>
          <p:nvPr/>
        </p:nvSpPr>
        <p:spPr bwMode="auto">
          <a:xfrm>
            <a:off x="508000" y="3860800"/>
            <a:ext cx="8890000" cy="576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eaLnBrk="0" hangingPunct="0">
              <a:spcBef>
                <a:spcPts val="300"/>
              </a:spcBef>
              <a:spcAft>
                <a:spcPts val="300"/>
              </a:spcAft>
              <a:buFont typeface="Arial" charset="0"/>
              <a:buNone/>
            </a:pPr>
            <a:r>
              <a:rPr lang="en-US" altLang="zh-CN" sz="2800" b="1" i="1">
                <a:solidFill>
                  <a:schemeClr val="tx2"/>
                </a:solidFill>
                <a:latin typeface="Optane" charset="0"/>
              </a:rPr>
              <a:t>Hiding computable salary items</a:t>
            </a:r>
            <a:r>
              <a:rPr lang="zh-CN" altLang="en-US" b="1" i="1">
                <a:cs typeface="Arial" charset="0"/>
              </a:rPr>
              <a:t>隐藏可计算的工资项目</a:t>
            </a:r>
            <a:endParaRPr lang="en-US" altLang="zh-CN" b="1" i="1">
              <a:cs typeface="Arial" charset="0"/>
            </a:endParaRPr>
          </a:p>
        </p:txBody>
      </p:sp>
      <p:graphicFrame>
        <p:nvGraphicFramePr>
          <p:cNvPr id="10" name="Diagram 5"/>
          <p:cNvGraphicFramePr/>
          <p:nvPr>
            <p:extLst>
              <p:ext uri="{D42A27DB-BD31-4B8C-83A1-F6EECF244321}">
                <p14:modId xmlns:p14="http://schemas.microsoft.com/office/powerpoint/2010/main" val="1350324016"/>
              </p:ext>
            </p:extLst>
          </p:nvPr>
        </p:nvGraphicFramePr>
        <p:xfrm>
          <a:off x="762758" y="4413299"/>
          <a:ext cx="8505198" cy="191683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Rectangle 2"/>
          <p:cNvSpPr/>
          <p:nvPr/>
        </p:nvSpPr>
        <p:spPr>
          <a:xfrm>
            <a:off x="632520" y="3140968"/>
            <a:ext cx="8568952" cy="923330"/>
          </a:xfrm>
          <a:prstGeom prst="rect">
            <a:avLst/>
          </a:prstGeom>
        </p:spPr>
        <p:txBody>
          <a:bodyPr wrap="square">
            <a:spAutoFit/>
          </a:bodyPr>
          <a:lstStyle/>
          <a:p>
            <a:r>
              <a:rPr lang="zh-CN" altLang="en-US" dirty="0"/>
              <a:t>随着个体户统一费率，一个新的欺诈行为已经被发现：公司迫使员工在签订区域技术援助与扁平率，同时保持其原有</a:t>
            </a:r>
            <a:r>
              <a:rPr lang="en-US" dirty="0"/>
              <a:t>/</a:t>
            </a:r>
            <a:r>
              <a:rPr lang="zh-CN" altLang="en-US" dirty="0"/>
              <a:t>正常活动的公司。这样一来，总量会降低，甚至当他们还在为公司工作的时候。</a:t>
            </a:r>
            <a:endParaRPr lang="fr-FR"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0369" name="1 Título"/>
          <p:cNvSpPr>
            <a:spLocks noGrp="1"/>
          </p:cNvSpPr>
          <p:nvPr>
            <p:ph type="title" idx="4294967295"/>
          </p:nvPr>
        </p:nvSpPr>
        <p:spPr>
          <a:xfrm>
            <a:off x="488950" y="0"/>
            <a:ext cx="8915400" cy="561975"/>
          </a:xfrm>
        </p:spPr>
        <p:txBody>
          <a:bodyPr lIns="0" tIns="0" rIns="0" bIns="72000" anchor="b"/>
          <a:lstStyle/>
          <a:p>
            <a:r>
              <a:rPr lang="en-US" altLang="zh-CN">
                <a:solidFill>
                  <a:srgbClr val="777777"/>
                </a:solidFill>
                <a:latin typeface="Optane" charset="0"/>
                <a:ea typeface="宋体" charset="0"/>
                <a:cs typeface="宋体" charset="0"/>
              </a:rPr>
              <a:t>How Analytics Helped</a:t>
            </a:r>
            <a:r>
              <a:rPr lang="zh-CN" altLang="en-US">
                <a:solidFill>
                  <a:srgbClr val="777777"/>
                </a:solidFill>
                <a:latin typeface="Optane" charset="0"/>
                <a:ea typeface="宋体" charset="0"/>
                <a:cs typeface="宋体" charset="0"/>
              </a:rPr>
              <a:t>分析怎么发挥作用</a:t>
            </a:r>
            <a:endParaRPr lang="zh-CN">
              <a:solidFill>
                <a:srgbClr val="777777"/>
              </a:solidFill>
              <a:latin typeface="Optane" charset="0"/>
              <a:ea typeface="宋体" charset="0"/>
              <a:cs typeface="宋体" charset="0"/>
            </a:endParaRPr>
          </a:p>
        </p:txBody>
      </p:sp>
      <p:sp>
        <p:nvSpPr>
          <p:cNvPr id="1850370" name="Text Placeholder 6"/>
          <p:cNvSpPr>
            <a:spLocks noGrp="1"/>
          </p:cNvSpPr>
          <p:nvPr>
            <p:ph type="body" sz="quarter" idx="4294967295"/>
          </p:nvPr>
        </p:nvSpPr>
        <p:spPr>
          <a:xfrm>
            <a:off x="488950" y="1052513"/>
            <a:ext cx="8890000" cy="576262"/>
          </a:xfrm>
        </p:spPr>
        <p:txBody>
          <a:bodyPr/>
          <a:lstStyle/>
          <a:p>
            <a:pPr marL="0" indent="0">
              <a:buFont typeface="Arial" charset="0"/>
              <a:buNone/>
            </a:pPr>
            <a:r>
              <a:rPr altLang="zh-CN" b="1" i="1" noProof="1">
                <a:solidFill>
                  <a:schemeClr val="tx2"/>
                </a:solidFill>
                <a:latin typeface="Optane" charset="0"/>
              </a:rPr>
              <a:t>Fictitious business. Construction &amp; Households</a:t>
            </a:r>
            <a:r>
              <a:rPr lang="zh-CN" altLang="es-ES" sz="2400" b="1" i="1">
                <a:latin typeface="Optane" charset="0"/>
                <a:ea typeface="宋体" charset="0"/>
                <a:cs typeface="宋体" charset="0"/>
              </a:rPr>
              <a:t>虚拟企业。建筑与家庭</a:t>
            </a:r>
            <a:endParaRPr lang="es-ES" altLang="zh-CN" sz="2400" b="1" i="1">
              <a:latin typeface="Optane" charset="0"/>
              <a:ea typeface="宋体" charset="0"/>
              <a:cs typeface="宋体" charset="0"/>
            </a:endParaRPr>
          </a:p>
        </p:txBody>
      </p:sp>
      <p:sp>
        <p:nvSpPr>
          <p:cNvPr id="1850371" name="Rectangle 2"/>
          <p:cNvSpPr>
            <a:spLocks noChangeArrowheads="1"/>
          </p:cNvSpPr>
          <p:nvPr/>
        </p:nvSpPr>
        <p:spPr bwMode="auto">
          <a:xfrm>
            <a:off x="193675" y="2366963"/>
            <a:ext cx="3316288"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400" b="1">
                <a:solidFill>
                  <a:srgbClr val="17375E"/>
                </a:solidFill>
                <a:cs typeface="宋体" charset="0"/>
              </a:rPr>
              <a:t>Companies distribution</a:t>
            </a:r>
            <a:r>
              <a:rPr lang="zh-CN" altLang="en-US" sz="1400" b="1">
                <a:solidFill>
                  <a:srgbClr val="17375E"/>
                </a:solidFill>
                <a:cs typeface="宋体" charset="0"/>
              </a:rPr>
              <a:t>公司分配</a:t>
            </a:r>
          </a:p>
        </p:txBody>
      </p:sp>
      <p:sp>
        <p:nvSpPr>
          <p:cNvPr id="1850372" name="Rectangle 27"/>
          <p:cNvSpPr>
            <a:spLocks noChangeArrowheads="1"/>
          </p:cNvSpPr>
          <p:nvPr/>
        </p:nvSpPr>
        <p:spPr bwMode="auto">
          <a:xfrm>
            <a:off x="3657600" y="1989138"/>
            <a:ext cx="3313113" cy="730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altLang="zh-CN" sz="1400" b="1">
                <a:solidFill>
                  <a:srgbClr val="17375E"/>
                </a:solidFill>
                <a:cs typeface="宋体" charset="0"/>
              </a:rPr>
              <a:t>Fictitious business </a:t>
            </a:r>
            <a:r>
              <a:rPr lang="en-US" altLang="zh-CN" sz="1400" b="1" i="1">
                <a:solidFill>
                  <a:srgbClr val="17375E"/>
                </a:solidFill>
                <a:cs typeface="宋体" charset="0"/>
              </a:rPr>
              <a:t>distribution</a:t>
            </a:r>
            <a:r>
              <a:rPr lang="zh-CN" altLang="en-US" sz="1400" b="1">
                <a:solidFill>
                  <a:srgbClr val="17375E"/>
                </a:solidFill>
                <a:cs typeface="宋体" charset="0"/>
              </a:rPr>
              <a:t>虚拟商业分配</a:t>
            </a:r>
          </a:p>
          <a:p>
            <a:pPr algn="ctr"/>
            <a:endParaRPr lang="zh-CN" altLang="en-US" sz="1400" b="1">
              <a:solidFill>
                <a:srgbClr val="17375E"/>
              </a:solidFill>
              <a:cs typeface="宋体" charset="0"/>
            </a:endParaRPr>
          </a:p>
        </p:txBody>
      </p:sp>
      <p:sp>
        <p:nvSpPr>
          <p:cNvPr id="5" name="Rounded Rectangle 4"/>
          <p:cNvSpPr/>
          <p:nvPr/>
        </p:nvSpPr>
        <p:spPr bwMode="gray">
          <a:xfrm>
            <a:off x="7177088" y="1773238"/>
            <a:ext cx="2728912" cy="4543425"/>
          </a:xfrm>
          <a:prstGeom prst="roundRect">
            <a:avLst/>
          </a:prstGeom>
          <a:noFill/>
          <a:ln>
            <a:noFill/>
            <a:headEnd/>
            <a:tailEnd/>
          </a:ln>
        </p:spPr>
        <p:style>
          <a:lnRef idx="2">
            <a:schemeClr val="accent2"/>
          </a:lnRef>
          <a:fillRef idx="1">
            <a:schemeClr val="lt1"/>
          </a:fillRef>
          <a:effectRef idx="0">
            <a:schemeClr val="accent2"/>
          </a:effectRef>
          <a:fontRef idx="minor">
            <a:schemeClr val="dk1"/>
          </a:fontRef>
        </p:style>
        <p:txBody>
          <a:bodyPr lIns="72000" tIns="72000" rIns="72000" bIns="72000"/>
          <a:lstStyle/>
          <a:p>
            <a:pPr>
              <a:buClr>
                <a:schemeClr val="accent2"/>
              </a:buClr>
              <a:buFont typeface="Arial" charset="0"/>
              <a:buChar char="•"/>
            </a:pPr>
            <a:r>
              <a:rPr lang="en-US" altLang="zh-CN" sz="1400" b="1">
                <a:solidFill>
                  <a:srgbClr val="17375E"/>
                </a:solidFill>
                <a:latin typeface="Arial" charset="0"/>
                <a:ea typeface="宋体" charset="0"/>
                <a:cs typeface="宋体" charset="0"/>
              </a:rPr>
              <a:t>Penetration of fictitious business in construction is very high. Therefore, we have prioritized the analysis of this segment.</a:t>
            </a:r>
            <a:r>
              <a:rPr lang="zh-CN" altLang="en-US" sz="1400">
                <a:solidFill>
                  <a:schemeClr val="tx1"/>
                </a:solidFill>
                <a:latin typeface="Arial" charset="0"/>
                <a:ea typeface="宋体" charset="0"/>
                <a:cs typeface="Arial" charset="0"/>
              </a:rPr>
              <a:t>虚拟企业在建设普及率非常高。因此，我们优先考虑这部分的分析。</a:t>
            </a:r>
            <a:endParaRPr lang="en-US" altLang="zh-CN" sz="1400" b="1">
              <a:solidFill>
                <a:srgbClr val="17375E"/>
              </a:solidFill>
              <a:latin typeface="Arial" charset="0"/>
              <a:ea typeface="宋体" charset="0"/>
              <a:cs typeface="宋体" charset="0"/>
            </a:endParaRPr>
          </a:p>
          <a:p>
            <a:pPr>
              <a:buClr>
                <a:schemeClr val="accent2"/>
              </a:buClr>
              <a:buFont typeface="Arial" charset="0"/>
              <a:buChar char="•"/>
            </a:pPr>
            <a:endParaRPr lang="es-ES" altLang="zh-CN" sz="1400" b="1">
              <a:solidFill>
                <a:schemeClr val="bg1"/>
              </a:solidFill>
              <a:latin typeface="Arial" charset="0"/>
              <a:ea typeface="宋体" charset="0"/>
              <a:cs typeface="宋体" charset="0"/>
            </a:endParaRPr>
          </a:p>
          <a:p>
            <a:pPr>
              <a:buClr>
                <a:schemeClr val="accent2"/>
              </a:buClr>
              <a:buFont typeface="Arial" charset="0"/>
              <a:buChar char="•"/>
            </a:pPr>
            <a:r>
              <a:rPr lang="en-US" altLang="zh-CN" sz="1400" b="1">
                <a:solidFill>
                  <a:srgbClr val="17375E"/>
                </a:solidFill>
                <a:latin typeface="Arial" charset="0"/>
                <a:ea typeface="宋体" charset="0"/>
                <a:cs typeface="宋体" charset="0"/>
              </a:rPr>
              <a:t>We</a:t>
            </a:r>
            <a:r>
              <a:rPr lang="en-US" altLang="zh-CN" sz="1400" b="1">
                <a:solidFill>
                  <a:schemeClr val="bg1"/>
                </a:solidFill>
                <a:latin typeface="Arial" charset="0"/>
                <a:ea typeface="宋体" charset="0"/>
                <a:cs typeface="宋体" charset="0"/>
              </a:rPr>
              <a:t> </a:t>
            </a:r>
            <a:r>
              <a:rPr lang="en-US" altLang="zh-CN" sz="1400" b="1">
                <a:solidFill>
                  <a:srgbClr val="17375E"/>
                </a:solidFill>
                <a:latin typeface="Arial" charset="0"/>
                <a:ea typeface="宋体" charset="0"/>
                <a:cs typeface="宋体" charset="0"/>
              </a:rPr>
              <a:t>have also begun to analyze the household segment due to the significant increase in the number of workers in the SSDE that have proved fictitious.</a:t>
            </a:r>
          </a:p>
          <a:p>
            <a:pPr>
              <a:buClr>
                <a:schemeClr val="accent2"/>
              </a:buClr>
              <a:buFont typeface="Arial" charset="0"/>
              <a:buChar char="•"/>
            </a:pPr>
            <a:r>
              <a:rPr lang="zh-CN" altLang="en-US" sz="1400">
                <a:solidFill>
                  <a:schemeClr val="tx1"/>
                </a:solidFill>
                <a:latin typeface="Arial" charset="0"/>
                <a:ea typeface="宋体" charset="0"/>
                <a:cs typeface="Arial" charset="0"/>
              </a:rPr>
              <a:t>我们也开始来分析家庭分部由于已证明虚构的</a:t>
            </a:r>
            <a:r>
              <a:rPr lang="en-US" altLang="zh-CN" sz="1400">
                <a:solidFill>
                  <a:schemeClr val="tx1"/>
                </a:solidFill>
                <a:latin typeface="Arial" charset="0"/>
                <a:ea typeface="宋体" charset="0"/>
                <a:cs typeface="Arial" charset="0"/>
              </a:rPr>
              <a:t>SSDE</a:t>
            </a:r>
            <a:r>
              <a:rPr lang="zh-CN" altLang="en-US" sz="1400">
                <a:solidFill>
                  <a:schemeClr val="tx1"/>
                </a:solidFill>
                <a:latin typeface="Arial" charset="0"/>
                <a:ea typeface="宋体" charset="0"/>
                <a:cs typeface="Arial" charset="0"/>
              </a:rPr>
              <a:t>在工人的数量的显著增加。</a:t>
            </a:r>
            <a:endParaRPr lang="en-US" altLang="zh-CN" sz="1400">
              <a:solidFill>
                <a:schemeClr val="tx1"/>
              </a:solidFill>
              <a:latin typeface="Arial" charset="0"/>
              <a:ea typeface="宋体" charset="0"/>
              <a:cs typeface="Arial" charset="0"/>
            </a:endParaRPr>
          </a:p>
        </p:txBody>
      </p:sp>
      <p:pic>
        <p:nvPicPr>
          <p:cNvPr id="1850374"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44488" y="2565400"/>
            <a:ext cx="6764337" cy="3133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3" name="1 Título"/>
          <p:cNvSpPr>
            <a:spLocks noGrp="1"/>
          </p:cNvSpPr>
          <p:nvPr>
            <p:ph type="title" idx="4294967295"/>
          </p:nvPr>
        </p:nvSpPr>
        <p:spPr>
          <a:xfrm>
            <a:off x="488950" y="0"/>
            <a:ext cx="8915400" cy="561975"/>
          </a:xfrm>
        </p:spPr>
        <p:txBody>
          <a:bodyPr lIns="0" tIns="0" rIns="0" bIns="72000" anchor="b"/>
          <a:lstStyle/>
          <a:p>
            <a:r>
              <a:rPr lang="en-US" altLang="zh-CN" sz="1800">
                <a:solidFill>
                  <a:srgbClr val="777777"/>
                </a:solidFill>
                <a:latin typeface="Optane" charset="0"/>
                <a:ea typeface="宋体" charset="0"/>
                <a:cs typeface="宋体" charset="0"/>
              </a:rPr>
              <a:t/>
            </a:r>
            <a:br>
              <a:rPr lang="en-US" altLang="zh-CN" sz="1800">
                <a:solidFill>
                  <a:srgbClr val="777777"/>
                </a:solidFill>
                <a:latin typeface="Optane" charset="0"/>
                <a:ea typeface="宋体" charset="0"/>
                <a:cs typeface="宋体" charset="0"/>
              </a:rPr>
            </a:br>
            <a:r>
              <a:rPr lang="en-US" altLang="zh-CN" sz="1800">
                <a:solidFill>
                  <a:srgbClr val="777777"/>
                </a:solidFill>
                <a:latin typeface="Optane" charset="0"/>
                <a:ea typeface="宋体" charset="0"/>
                <a:cs typeface="宋体" charset="0"/>
              </a:rPr>
              <a:t/>
            </a:r>
            <a:br>
              <a:rPr lang="en-US" altLang="zh-CN" sz="1800">
                <a:solidFill>
                  <a:srgbClr val="777777"/>
                </a:solidFill>
                <a:latin typeface="Optane" charset="0"/>
                <a:ea typeface="宋体" charset="0"/>
                <a:cs typeface="宋体" charset="0"/>
              </a:rPr>
            </a:br>
            <a:r>
              <a:rPr lang="en-US" altLang="zh-CN" sz="1800">
                <a:solidFill>
                  <a:srgbClr val="777777"/>
                </a:solidFill>
                <a:latin typeface="Optane" charset="0"/>
                <a:ea typeface="宋体" charset="0"/>
                <a:cs typeface="宋体" charset="0"/>
              </a:rPr>
              <a:t>How Analytics Helped</a:t>
            </a:r>
            <a:r>
              <a:rPr lang="zh-CN" altLang="en-US" sz="1800" b="0">
                <a:solidFill>
                  <a:srgbClr val="777777"/>
                </a:solidFill>
                <a:latin typeface="Optane" charset="0"/>
                <a:ea typeface="宋体" charset="0"/>
                <a:cs typeface="宋体" charset="0"/>
              </a:rPr>
              <a:t>分析怎么发挥作用</a:t>
            </a:r>
            <a:r>
              <a:rPr lang="zh-CN" sz="1800" b="0">
                <a:solidFill>
                  <a:srgbClr val="777777"/>
                </a:solidFill>
                <a:latin typeface="Optane" charset="0"/>
                <a:ea typeface="宋体" charset="0"/>
                <a:cs typeface="宋体" charset="0"/>
              </a:rPr>
              <a:t/>
            </a:r>
            <a:br>
              <a:rPr lang="zh-CN" sz="1800" b="0">
                <a:solidFill>
                  <a:srgbClr val="777777"/>
                </a:solidFill>
                <a:latin typeface="Optane" charset="0"/>
                <a:ea typeface="宋体" charset="0"/>
                <a:cs typeface="宋体" charset="0"/>
              </a:rPr>
            </a:br>
            <a:endParaRPr altLang="zh-CN" sz="1800" b="0" noProof="1">
              <a:solidFill>
                <a:srgbClr val="777777"/>
              </a:solidFill>
              <a:latin typeface="Optane" charset="0"/>
              <a:ea typeface="宋体" charset="0"/>
              <a:cs typeface="宋体" charset="0"/>
            </a:endParaRPr>
          </a:p>
        </p:txBody>
      </p:sp>
      <p:sp>
        <p:nvSpPr>
          <p:cNvPr id="1851394" name="Text Placeholder 6"/>
          <p:cNvSpPr>
            <a:spLocks noGrp="1"/>
          </p:cNvSpPr>
          <p:nvPr>
            <p:ph type="body" sz="quarter" idx="4294967295"/>
          </p:nvPr>
        </p:nvSpPr>
        <p:spPr>
          <a:xfrm>
            <a:off x="344488" y="1052513"/>
            <a:ext cx="9398000" cy="576262"/>
          </a:xfrm>
        </p:spPr>
        <p:txBody>
          <a:bodyPr/>
          <a:lstStyle/>
          <a:p>
            <a:pPr marL="0" indent="0">
              <a:buFont typeface="Arial" charset="0"/>
              <a:buNone/>
            </a:pPr>
            <a:r>
              <a:rPr altLang="zh-CN" b="1" i="1" noProof="1">
                <a:solidFill>
                  <a:schemeClr val="tx2"/>
                </a:solidFill>
                <a:latin typeface="Optane" charset="0"/>
              </a:rPr>
              <a:t>Fictitious business. Construction &amp; Households</a:t>
            </a:r>
            <a:r>
              <a:rPr lang="zh-CN" altLang="es-ES" sz="2400" b="1" i="1">
                <a:latin typeface="Optane" charset="0"/>
                <a:ea typeface="宋体" charset="0"/>
                <a:cs typeface="宋体" charset="0"/>
              </a:rPr>
              <a:t>虚拟企业。建筑与家庭</a:t>
            </a:r>
            <a:endParaRPr lang="es-ES" altLang="zh-CN" sz="2400" b="1" i="1">
              <a:latin typeface="Optane" charset="0"/>
              <a:ea typeface="宋体" charset="0"/>
              <a:cs typeface="宋体" charset="0"/>
            </a:endParaRPr>
          </a:p>
        </p:txBody>
      </p:sp>
      <p:graphicFrame>
        <p:nvGraphicFramePr>
          <p:cNvPr id="7" name="Diagram 6"/>
          <p:cNvGraphicFramePr/>
          <p:nvPr>
            <p:extLst>
              <p:ext uri="{D42A27DB-BD31-4B8C-83A1-F6EECF244321}">
                <p14:modId xmlns:p14="http://schemas.microsoft.com/office/powerpoint/2010/main" val="2513213510"/>
              </p:ext>
            </p:extLst>
          </p:nvPr>
        </p:nvGraphicFramePr>
        <p:xfrm>
          <a:off x="713674" y="2688283"/>
          <a:ext cx="8034367" cy="3984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51396" name="12 Rectángulo"/>
          <p:cNvSpPr>
            <a:spLocks noChangeArrowheads="1"/>
          </p:cNvSpPr>
          <p:nvPr/>
        </p:nvSpPr>
        <p:spPr bwMode="auto">
          <a:xfrm>
            <a:off x="428625" y="1928813"/>
            <a:ext cx="9126538"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altLang="zh-CN" b="1">
                <a:solidFill>
                  <a:srgbClr val="17375E"/>
                </a:solidFill>
                <a:cs typeface="宋体" charset="0"/>
              </a:rPr>
              <a:t>Powerful analytical techniques were applied in order to identify fictitious business</a:t>
            </a:r>
          </a:p>
          <a:p>
            <a:r>
              <a:rPr lang="zh-CN" altLang="en-US" b="1"/>
              <a:t>实施强大的分析技术，以便确定虚构公司</a:t>
            </a:r>
            <a:endParaRPr lang="en-US" altLang="zh-CN" b="1"/>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2417" name="Content Placeholder 2"/>
          <p:cNvSpPr>
            <a:spLocks noGrp="1"/>
          </p:cNvSpPr>
          <p:nvPr>
            <p:ph idx="4294967295"/>
          </p:nvPr>
        </p:nvSpPr>
        <p:spPr>
          <a:xfrm>
            <a:off x="560388" y="1484313"/>
            <a:ext cx="8994775" cy="1081087"/>
          </a:xfrm>
        </p:spPr>
        <p:txBody>
          <a:bodyPr/>
          <a:lstStyle/>
          <a:p>
            <a:pPr marL="174625" indent="-174625" algn="just">
              <a:buClr>
                <a:schemeClr val="accent2"/>
              </a:buClr>
              <a:buFontTx/>
              <a:buChar char="•"/>
            </a:pPr>
            <a:r>
              <a:rPr lang="en-US" altLang="zh-CN" sz="1800">
                <a:solidFill>
                  <a:srgbClr val="17375E"/>
                </a:solidFill>
                <a:latin typeface="Arial" charset="0"/>
                <a:ea typeface="宋体" charset="0"/>
                <a:cs typeface="Arial" charset="0"/>
              </a:rPr>
              <a:t>The National Treasury is very interested in analyze society’s sensitivity related to fraud, with the objective of identifying existing fraudulent conduct (“Social Fraud Barometer”)</a:t>
            </a:r>
            <a:r>
              <a:rPr lang="zh-CN" altLang="es-ES" sz="1600">
                <a:latin typeface="Optane" charset="0"/>
                <a:ea typeface="宋体" charset="0"/>
                <a:cs typeface="Arial" charset="0"/>
              </a:rPr>
              <a:t>国家财政部对于分析有关欺诈的社会的敏感度非常感兴趣，目标是识别现有的欺诈行为（“社会欺诈晴雨表”）</a:t>
            </a:r>
            <a:endParaRPr lang="es-ES" altLang="zh-CN" sz="1600">
              <a:solidFill>
                <a:srgbClr val="17375E"/>
              </a:solidFill>
              <a:latin typeface="Arial" charset="0"/>
              <a:ea typeface="宋体" charset="0"/>
              <a:cs typeface="Arial" charset="0"/>
            </a:endParaRPr>
          </a:p>
          <a:p>
            <a:pPr marL="174625" indent="-174625" algn="just">
              <a:buClr>
                <a:schemeClr val="accent2"/>
              </a:buClr>
              <a:buFontTx/>
              <a:buChar char="•"/>
            </a:pPr>
            <a:endParaRPr lang="en-US" altLang="zh-CN" sz="1800">
              <a:solidFill>
                <a:srgbClr val="17375E"/>
              </a:solidFill>
              <a:latin typeface="Arial" charset="0"/>
              <a:ea typeface="宋体" charset="0"/>
              <a:cs typeface="Arial" charset="0"/>
            </a:endParaRPr>
          </a:p>
          <a:p>
            <a:pPr marL="174625" indent="-174625">
              <a:buClr>
                <a:schemeClr val="accent2"/>
              </a:buClr>
              <a:buFontTx/>
              <a:buChar char="•"/>
            </a:pPr>
            <a:endParaRPr lang="es-ES" altLang="zh-CN">
              <a:solidFill>
                <a:srgbClr val="17375E"/>
              </a:solidFill>
              <a:latin typeface="Optane" charset="0"/>
              <a:ea typeface="宋体" charset="0"/>
              <a:cs typeface="宋体" charset="0"/>
            </a:endParaRPr>
          </a:p>
        </p:txBody>
      </p:sp>
      <p:sp>
        <p:nvSpPr>
          <p:cNvPr id="1852418" name="Text Placeholder 3"/>
          <p:cNvSpPr>
            <a:spLocks noGrp="1"/>
          </p:cNvSpPr>
          <p:nvPr>
            <p:ph type="body" sz="quarter" idx="4294967295"/>
          </p:nvPr>
        </p:nvSpPr>
        <p:spPr>
          <a:xfrm>
            <a:off x="560388" y="765175"/>
            <a:ext cx="8745537" cy="431800"/>
          </a:xfrm>
        </p:spPr>
        <p:txBody>
          <a:bodyPr/>
          <a:lstStyle/>
          <a:p>
            <a:pPr marL="0" indent="0">
              <a:buFont typeface="Arial" charset="0"/>
              <a:buNone/>
            </a:pPr>
            <a:r>
              <a:rPr lang="en-US" altLang="zh-CN" b="1" i="1">
                <a:solidFill>
                  <a:schemeClr val="tx2"/>
                </a:solidFill>
                <a:latin typeface="Optane" charset="0"/>
                <a:ea typeface="宋体" charset="0"/>
                <a:cs typeface="宋体" charset="0"/>
              </a:rPr>
              <a:t>Social awareness</a:t>
            </a:r>
            <a:r>
              <a:rPr lang="zh-CN" altLang="en-US" sz="2400" b="1" i="1">
                <a:latin typeface="Optane" charset="0"/>
                <a:ea typeface="宋体" charset="0"/>
                <a:cs typeface="宋体" charset="0"/>
              </a:rPr>
              <a:t>社会意识</a:t>
            </a:r>
            <a:endParaRPr lang="en-US" altLang="zh-CN" sz="2400" b="1" i="1">
              <a:latin typeface="Optane" charset="0"/>
              <a:ea typeface="宋体" charset="0"/>
              <a:cs typeface="宋体" charset="0"/>
            </a:endParaRPr>
          </a:p>
        </p:txBody>
      </p:sp>
      <p:sp>
        <p:nvSpPr>
          <p:cNvPr id="1852419" name="1 Título"/>
          <p:cNvSpPr txBox="1">
            <a:spLocks/>
          </p:cNvSpPr>
          <p:nvPr/>
        </p:nvSpPr>
        <p:spPr bwMode="auto">
          <a:xfrm>
            <a:off x="631825" y="260350"/>
            <a:ext cx="89154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sz="2400">
                <a:solidFill>
                  <a:srgbClr val="777777"/>
                </a:solidFill>
              </a:rPr>
              <a:t>How Analytics Helped</a:t>
            </a:r>
            <a:r>
              <a:rPr lang="zh-CN" altLang="en-US">
                <a:solidFill>
                  <a:srgbClr val="777777"/>
                </a:solidFill>
                <a:cs typeface="Arial" charset="0"/>
              </a:rPr>
              <a:t>分析怎么发挥作用</a:t>
            </a:r>
            <a:endParaRPr lang="zh-CN">
              <a:solidFill>
                <a:srgbClr val="777777"/>
              </a:solidFill>
              <a:cs typeface="Arial" charset="0"/>
            </a:endParaRPr>
          </a:p>
          <a:p>
            <a:endParaRPr altLang="zh-CN" sz="2400" noProof="1">
              <a:solidFill>
                <a:srgbClr val="777777"/>
              </a:solidFill>
            </a:endParaRPr>
          </a:p>
        </p:txBody>
      </p:sp>
      <p:grpSp>
        <p:nvGrpSpPr>
          <p:cNvPr id="1852420" name="6 Grupo"/>
          <p:cNvGrpSpPr>
            <a:grpSpLocks/>
          </p:cNvGrpSpPr>
          <p:nvPr/>
        </p:nvGrpSpPr>
        <p:grpSpPr bwMode="auto">
          <a:xfrm>
            <a:off x="4171950" y="2503488"/>
            <a:ext cx="4992688" cy="3805237"/>
            <a:chOff x="3707904" y="2924944"/>
            <a:chExt cx="4608512" cy="3805459"/>
          </a:xfrm>
        </p:grpSpPr>
        <p:sp>
          <p:nvSpPr>
            <p:cNvPr id="6" name="5 Rectángulo"/>
            <p:cNvSpPr/>
            <p:nvPr/>
          </p:nvSpPr>
          <p:spPr bwMode="gray">
            <a:xfrm>
              <a:off x="3707904" y="2924944"/>
              <a:ext cx="4608512" cy="3805459"/>
            </a:xfrm>
            <a:prstGeom prst="rect">
              <a:avLst/>
            </a:prstGeom>
            <a:solidFill>
              <a:schemeClr val="accent6">
                <a:lumMod val="20000"/>
                <a:lumOff val="80000"/>
              </a:schemeClr>
            </a:solidFill>
            <a:ln w="6350">
              <a:solidFill>
                <a:srgbClr val="778888">
                  <a:lumMod val="20000"/>
                  <a:lumOff val="80000"/>
                </a:srgbClr>
              </a:solidFill>
              <a:miter lim="800000"/>
              <a:headEnd/>
              <a:tailEnd/>
            </a:ln>
            <a:effectLst/>
          </p:spPr>
          <p:txBody>
            <a:bodyPr lIns="72000" tIns="72000" rIns="72000" bIns="72000"/>
            <a:lstStyle/>
            <a:p>
              <a:pPr>
                <a:spcAft>
                  <a:spcPts val="300"/>
                </a:spcAft>
              </a:pPr>
              <a:endParaRPr lang="es-ES" altLang="zh-CN" sz="1600">
                <a:solidFill>
                  <a:srgbClr val="000000"/>
                </a:solidFill>
                <a:cs typeface="宋体" charset="0"/>
              </a:endParaRPr>
            </a:p>
          </p:txBody>
        </p:sp>
        <p:pic>
          <p:nvPicPr>
            <p:cNvPr id="1852423"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784384" y="2957443"/>
              <a:ext cx="4485825" cy="37205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8" name="Content Placeholder 2"/>
          <p:cNvSpPr txBox="1">
            <a:spLocks/>
          </p:cNvSpPr>
          <p:nvPr/>
        </p:nvSpPr>
        <p:spPr>
          <a:xfrm>
            <a:off x="488950" y="2997200"/>
            <a:ext cx="3443288" cy="2822575"/>
          </a:xfrm>
          <a:prstGeom prst="rect">
            <a:avLst/>
          </a:prstGeom>
        </p:spPr>
        <p:txBody>
          <a:bodyPr/>
          <a:lstStyle>
            <a:lvl1pPr marL="174625" indent="-174625">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just" eaLnBrk="0" hangingPunct="0">
              <a:spcBef>
                <a:spcPts val="300"/>
              </a:spcBef>
              <a:spcAft>
                <a:spcPts val="300"/>
              </a:spcAft>
              <a:buClr>
                <a:schemeClr val="accent2"/>
              </a:buClr>
              <a:buFont typeface="Arial" charset="0"/>
              <a:buChar char="•"/>
            </a:pPr>
            <a:r>
              <a:rPr lang="en-US" altLang="zh-CN">
                <a:solidFill>
                  <a:srgbClr val="17375E"/>
                </a:solidFill>
                <a:latin typeface="Calibri" charset="0"/>
              </a:rPr>
              <a:t>Therefore a survey was conducted in 2014.</a:t>
            </a:r>
            <a:r>
              <a:rPr lang="zh-CN" altLang="en-US">
                <a:cs typeface="Arial" charset="0"/>
              </a:rPr>
              <a:t>因此，一个调查是在</a:t>
            </a:r>
            <a:r>
              <a:rPr lang="en-US" altLang="zh-CN">
                <a:cs typeface="Arial" charset="0"/>
              </a:rPr>
              <a:t>2014</a:t>
            </a:r>
            <a:r>
              <a:rPr lang="zh-CN" altLang="en-US">
                <a:cs typeface="Arial" charset="0"/>
              </a:rPr>
              <a:t>年进行</a:t>
            </a:r>
          </a:p>
          <a:p>
            <a:endParaRPr lang="zh-CN" altLang="en-US">
              <a:cs typeface="Arial" charset="0"/>
            </a:endParaRPr>
          </a:p>
          <a:p>
            <a:pPr algn="just" eaLnBrk="0" hangingPunct="0">
              <a:spcBef>
                <a:spcPts val="300"/>
              </a:spcBef>
              <a:spcAft>
                <a:spcPts val="300"/>
              </a:spcAft>
              <a:buClr>
                <a:schemeClr val="accent2"/>
              </a:buClr>
              <a:buFont typeface="Arial" charset="0"/>
              <a:buChar char="•"/>
            </a:pPr>
            <a:r>
              <a:rPr lang="en-US" altLang="zh-CN" b="1">
                <a:solidFill>
                  <a:srgbClr val="17375E"/>
                </a:solidFill>
                <a:latin typeface="Calibri" charset="0"/>
              </a:rPr>
              <a:t>The definition of a Strategic communication plan</a:t>
            </a:r>
            <a:r>
              <a:rPr lang="en-US" altLang="zh-CN">
                <a:solidFill>
                  <a:srgbClr val="17375E"/>
                </a:solidFill>
                <a:latin typeface="Calibri" charset="0"/>
              </a:rPr>
              <a:t> will be developed based on the results of the Fraud Survey 2014.</a:t>
            </a:r>
            <a:r>
              <a:rPr lang="zh-CN" altLang="en-US">
                <a:cs typeface="Arial" charset="0"/>
              </a:rPr>
              <a:t>战略沟通计划的定义将根据</a:t>
            </a:r>
            <a:r>
              <a:rPr lang="en-US" altLang="zh-CN">
                <a:cs typeface="Arial" charset="0"/>
              </a:rPr>
              <a:t>2014</a:t>
            </a:r>
            <a:r>
              <a:rPr lang="zh-CN" altLang="en-US">
                <a:cs typeface="Arial" charset="0"/>
              </a:rPr>
              <a:t>年欺诈调查的结果来制定。</a:t>
            </a:r>
            <a:endParaRPr lang="en-US" altLang="zh-CN">
              <a:solidFill>
                <a:srgbClr val="17375E"/>
              </a:solidFill>
              <a:cs typeface="Arial" charset="0"/>
            </a:endParaRPr>
          </a:p>
          <a:p>
            <a:pPr algn="just" eaLnBrk="0" hangingPunct="0">
              <a:spcBef>
                <a:spcPts val="300"/>
              </a:spcBef>
              <a:spcAft>
                <a:spcPts val="300"/>
              </a:spcAft>
              <a:buClr>
                <a:schemeClr val="accent2"/>
              </a:buClr>
              <a:buFont typeface="Arial" charset="0"/>
              <a:buChar char="•"/>
            </a:pPr>
            <a:endParaRPr lang="en-US" altLang="zh-CN">
              <a:solidFill>
                <a:srgbClr val="17375E"/>
              </a:solidFill>
              <a:latin typeface="Calibri" charset="0"/>
            </a:endParaRPr>
          </a:p>
          <a:p>
            <a:pPr algn="just" eaLnBrk="0" hangingPunct="0">
              <a:spcBef>
                <a:spcPts val="300"/>
              </a:spcBef>
              <a:spcAft>
                <a:spcPts val="300"/>
              </a:spcAft>
              <a:buClr>
                <a:schemeClr val="accent2"/>
              </a:buClr>
              <a:buFont typeface="Arial" charset="0"/>
              <a:buNone/>
            </a:pPr>
            <a:endParaRPr lang="en-US" altLang="zh-CN">
              <a:solidFill>
                <a:srgbClr val="17375E"/>
              </a:solidFill>
              <a:latin typeface="Calibri" charset="0"/>
            </a:endParaRPr>
          </a:p>
          <a:p>
            <a:pPr eaLnBrk="0" hangingPunct="0">
              <a:spcBef>
                <a:spcPts val="300"/>
              </a:spcBef>
              <a:spcAft>
                <a:spcPts val="300"/>
              </a:spcAft>
              <a:buClr>
                <a:schemeClr val="accent2"/>
              </a:buClr>
              <a:buFont typeface="Arial" charset="0"/>
              <a:buNone/>
            </a:pPr>
            <a:endParaRPr lang="es-ES" altLang="zh-CN" sz="4500">
              <a:solidFill>
                <a:srgbClr val="17375E"/>
              </a:solidFill>
              <a:latin typeface="Calibri" charset="0"/>
            </a:endParaRPr>
          </a:p>
          <a:p>
            <a:pPr algn="just" eaLnBrk="0" hangingPunct="0">
              <a:spcBef>
                <a:spcPts val="300"/>
              </a:spcBef>
              <a:spcAft>
                <a:spcPts val="300"/>
              </a:spcAft>
              <a:buClr>
                <a:schemeClr val="accent2"/>
              </a:buClr>
              <a:buFont typeface="Arial" charset="0"/>
              <a:buNone/>
            </a:pPr>
            <a:endParaRPr lang="en-US" altLang="zh-CN" sz="1600">
              <a:solidFill>
                <a:srgbClr val="17375E"/>
              </a:solidFill>
              <a:latin typeface="Calibri" charset="0"/>
            </a:endParaRPr>
          </a:p>
          <a:p>
            <a:pPr eaLnBrk="0" hangingPunct="0">
              <a:spcBef>
                <a:spcPts val="300"/>
              </a:spcBef>
              <a:spcAft>
                <a:spcPts val="300"/>
              </a:spcAft>
              <a:buClr>
                <a:schemeClr val="accent2"/>
              </a:buClr>
              <a:buFont typeface="Arial" charset="0"/>
              <a:buNone/>
            </a:pPr>
            <a:endParaRPr lang="es-ES" altLang="zh-CN" sz="1600">
              <a:solidFill>
                <a:srgbClr val="17375E"/>
              </a:solidFill>
              <a:latin typeface="Calibri"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41" name="Content Placeholder 2"/>
          <p:cNvSpPr>
            <a:spLocks noGrp="1"/>
          </p:cNvSpPr>
          <p:nvPr>
            <p:ph idx="4294967295"/>
          </p:nvPr>
        </p:nvSpPr>
        <p:spPr>
          <a:xfrm>
            <a:off x="560388" y="1484313"/>
            <a:ext cx="8994775" cy="1817687"/>
          </a:xfrm>
        </p:spPr>
        <p:txBody>
          <a:bodyPr/>
          <a:lstStyle/>
          <a:p>
            <a:pPr marL="174625" indent="-174625"/>
            <a:r>
              <a:rPr lang="en-US" altLang="zh-CN" sz="1400">
                <a:solidFill>
                  <a:srgbClr val="17375E"/>
                </a:solidFill>
                <a:latin typeface="Optane" charset="0"/>
                <a:ea typeface="宋体" charset="0"/>
                <a:cs typeface="宋体" charset="0"/>
              </a:rPr>
              <a:t>Definition, design and analysis of </a:t>
            </a:r>
            <a:r>
              <a:rPr lang="en-US" altLang="zh-CN" sz="1400" b="1">
                <a:solidFill>
                  <a:srgbClr val="17375E"/>
                </a:solidFill>
                <a:latin typeface="Optane" charset="0"/>
                <a:ea typeface="宋体" charset="0"/>
                <a:cs typeface="宋体" charset="0"/>
              </a:rPr>
              <a:t>Fraud Survey 2014  </a:t>
            </a:r>
            <a:r>
              <a:rPr lang="en-US" altLang="zh-CN" sz="1400">
                <a:solidFill>
                  <a:srgbClr val="17375E"/>
                </a:solidFill>
                <a:latin typeface="Optane" charset="0"/>
                <a:ea typeface="宋体" charset="0"/>
                <a:cs typeface="宋体" charset="0"/>
              </a:rPr>
              <a:t>in order to describe how citizens notice the fraud against the TGSS. </a:t>
            </a:r>
            <a:r>
              <a:rPr lang="zh-CN" altLang="en-US" sz="1400">
                <a:solidFill>
                  <a:srgbClr val="17375E"/>
                </a:solidFill>
                <a:latin typeface="Optane" charset="0"/>
                <a:ea typeface="宋体" charset="0"/>
                <a:cs typeface="宋体" charset="0"/>
              </a:rPr>
              <a:t>对于</a:t>
            </a:r>
            <a:r>
              <a:rPr lang="en-US" altLang="zh-CN" sz="1400">
                <a:latin typeface="Optane" charset="0"/>
                <a:ea typeface="宋体" charset="0"/>
                <a:cs typeface="宋体" charset="0"/>
              </a:rPr>
              <a:t>2014</a:t>
            </a:r>
            <a:r>
              <a:rPr lang="zh-CN" altLang="en-US" sz="1400">
                <a:latin typeface="Optane" charset="0"/>
                <a:ea typeface="宋体" charset="0"/>
                <a:cs typeface="宋体" charset="0"/>
              </a:rPr>
              <a:t>年欺诈调查的定义，设计和分析，为了描述形容公民如何发现对</a:t>
            </a:r>
            <a:r>
              <a:rPr lang="en-US" altLang="zh-CN" sz="1400">
                <a:latin typeface="Optane" charset="0"/>
                <a:ea typeface="宋体" charset="0"/>
                <a:cs typeface="宋体" charset="0"/>
              </a:rPr>
              <a:t>TGSS</a:t>
            </a:r>
            <a:r>
              <a:rPr lang="zh-CN" altLang="en-US" sz="1400">
                <a:latin typeface="Optane" charset="0"/>
                <a:ea typeface="宋体" charset="0"/>
                <a:cs typeface="宋体" charset="0"/>
              </a:rPr>
              <a:t>的欺诈行为。</a:t>
            </a:r>
          </a:p>
          <a:p>
            <a:pPr marL="174625" indent="-174625"/>
            <a:endParaRPr lang="en-US" altLang="zh-CN" sz="1400">
              <a:solidFill>
                <a:srgbClr val="17375E"/>
              </a:solidFill>
              <a:latin typeface="Optane" charset="0"/>
              <a:ea typeface="宋体" charset="0"/>
              <a:cs typeface="宋体" charset="0"/>
            </a:endParaRPr>
          </a:p>
          <a:p>
            <a:pPr marL="174625" indent="-174625" algn="just">
              <a:lnSpc>
                <a:spcPct val="90000"/>
              </a:lnSpc>
              <a:buClr>
                <a:schemeClr val="accent2"/>
              </a:buClr>
            </a:pPr>
            <a:r>
              <a:rPr lang="en-US" altLang="zh-CN" sz="1400" b="1">
                <a:solidFill>
                  <a:srgbClr val="17375E"/>
                </a:solidFill>
                <a:latin typeface="Optane" charset="0"/>
                <a:ea typeface="宋体" charset="0"/>
                <a:cs typeface="宋体" charset="0"/>
              </a:rPr>
              <a:t>Strategic communications plan</a:t>
            </a:r>
            <a:r>
              <a:rPr lang="en-US" altLang="zh-CN" sz="1400">
                <a:solidFill>
                  <a:srgbClr val="17375E"/>
                </a:solidFill>
                <a:latin typeface="Optane" charset="0"/>
                <a:ea typeface="宋体" charset="0"/>
                <a:cs typeface="宋体" charset="0"/>
              </a:rPr>
              <a:t> will be developed based on the results of the Fraud Survey 2014.</a:t>
            </a:r>
            <a:r>
              <a:rPr lang="zh-CN" altLang="en-US" sz="1400">
                <a:latin typeface="Optane" charset="0"/>
                <a:ea typeface="宋体" charset="0"/>
                <a:cs typeface="宋体" charset="0"/>
              </a:rPr>
              <a:t>战略通信计划将根据</a:t>
            </a:r>
            <a:r>
              <a:rPr lang="en-US" altLang="zh-CN" sz="1400">
                <a:latin typeface="Optane" charset="0"/>
                <a:ea typeface="宋体" charset="0"/>
                <a:cs typeface="宋体" charset="0"/>
              </a:rPr>
              <a:t>2014</a:t>
            </a:r>
            <a:r>
              <a:rPr lang="zh-CN" altLang="en-US" sz="1400">
                <a:latin typeface="Optane" charset="0"/>
                <a:ea typeface="宋体" charset="0"/>
                <a:cs typeface="宋体" charset="0"/>
              </a:rPr>
              <a:t>年的欺诈调查的结果来制定。</a:t>
            </a:r>
            <a:endParaRPr lang="en-US" altLang="zh-CN" sz="1400">
              <a:solidFill>
                <a:srgbClr val="17375E"/>
              </a:solidFill>
              <a:latin typeface="Optane" charset="0"/>
              <a:ea typeface="宋体" charset="0"/>
              <a:cs typeface="宋体" charset="0"/>
            </a:endParaRPr>
          </a:p>
          <a:p>
            <a:pPr marL="174625" indent="-174625" algn="just">
              <a:lnSpc>
                <a:spcPct val="90000"/>
              </a:lnSpc>
              <a:buClr>
                <a:schemeClr val="accent2"/>
              </a:buClr>
            </a:pPr>
            <a:endParaRPr lang="en-US" altLang="zh-CN" sz="1400">
              <a:solidFill>
                <a:srgbClr val="17375E"/>
              </a:solidFill>
              <a:latin typeface="Optane" charset="0"/>
              <a:ea typeface="宋体" charset="0"/>
              <a:cs typeface="宋体" charset="0"/>
            </a:endParaRPr>
          </a:p>
          <a:p>
            <a:pPr marL="174625" indent="-174625" algn="just">
              <a:lnSpc>
                <a:spcPct val="90000"/>
              </a:lnSpc>
              <a:buClr>
                <a:schemeClr val="accent2"/>
              </a:buClr>
            </a:pPr>
            <a:r>
              <a:rPr lang="en-US" altLang="zh-CN" sz="1800">
                <a:solidFill>
                  <a:srgbClr val="17375E"/>
                </a:solidFill>
                <a:latin typeface="Optane" charset="0"/>
                <a:ea typeface="宋体" charset="0"/>
                <a:cs typeface="宋体" charset="0"/>
              </a:rPr>
              <a:t>Methodology:</a:t>
            </a:r>
            <a:r>
              <a:rPr lang="zh-CN" altLang="en-US" sz="1800">
                <a:solidFill>
                  <a:srgbClr val="17375E"/>
                </a:solidFill>
                <a:latin typeface="Optane" charset="0"/>
                <a:ea typeface="宋体" charset="0"/>
                <a:cs typeface="宋体" charset="0"/>
              </a:rPr>
              <a:t>方法</a:t>
            </a:r>
          </a:p>
          <a:p>
            <a:pPr marL="174625" indent="-174625" algn="just">
              <a:lnSpc>
                <a:spcPct val="90000"/>
              </a:lnSpc>
              <a:buClr>
                <a:schemeClr val="accent2"/>
              </a:buClr>
            </a:pPr>
            <a:endParaRPr lang="en-US" altLang="zh-CN" sz="1800">
              <a:solidFill>
                <a:srgbClr val="17375E"/>
              </a:solidFill>
              <a:latin typeface="Optane" charset="0"/>
              <a:ea typeface="宋体" charset="0"/>
              <a:cs typeface="宋体" charset="0"/>
            </a:endParaRPr>
          </a:p>
          <a:p>
            <a:pPr marL="174625" indent="-174625">
              <a:lnSpc>
                <a:spcPct val="90000"/>
              </a:lnSpc>
              <a:buClr>
                <a:schemeClr val="accent2"/>
              </a:buClr>
              <a:buFont typeface="Arial" charset="0"/>
              <a:buNone/>
            </a:pPr>
            <a:endParaRPr lang="es-ES" altLang="zh-CN" sz="3000">
              <a:solidFill>
                <a:srgbClr val="17375E"/>
              </a:solidFill>
              <a:latin typeface="Optane" charset="0"/>
              <a:ea typeface="宋体" charset="0"/>
              <a:cs typeface="宋体" charset="0"/>
            </a:endParaRPr>
          </a:p>
        </p:txBody>
      </p:sp>
      <p:sp>
        <p:nvSpPr>
          <p:cNvPr id="1853442" name="Text Placeholder 3"/>
          <p:cNvSpPr>
            <a:spLocks noGrp="1"/>
          </p:cNvSpPr>
          <p:nvPr>
            <p:ph type="body" sz="quarter" idx="4294967295"/>
          </p:nvPr>
        </p:nvSpPr>
        <p:spPr>
          <a:xfrm>
            <a:off x="560388" y="836613"/>
            <a:ext cx="8890000" cy="576262"/>
          </a:xfrm>
        </p:spPr>
        <p:txBody>
          <a:bodyPr/>
          <a:lstStyle/>
          <a:p>
            <a:pPr marL="0" indent="0">
              <a:buFont typeface="Arial" charset="0"/>
              <a:buNone/>
            </a:pPr>
            <a:r>
              <a:rPr lang="en-US" altLang="zh-CN" b="1" i="1">
                <a:solidFill>
                  <a:schemeClr val="tx2"/>
                </a:solidFill>
                <a:latin typeface="Optane" charset="0"/>
                <a:ea typeface="宋体" charset="0"/>
                <a:cs typeface="宋体" charset="0"/>
              </a:rPr>
              <a:t>Social awareness</a:t>
            </a:r>
            <a:r>
              <a:rPr lang="zh-CN" altLang="en-US" sz="2400" b="1" i="1">
                <a:latin typeface="Optane" charset="0"/>
                <a:ea typeface="宋体" charset="0"/>
                <a:cs typeface="宋体" charset="0"/>
              </a:rPr>
              <a:t>社会意识</a:t>
            </a:r>
            <a:endParaRPr lang="en-US" altLang="zh-CN" sz="2400" b="1" i="1">
              <a:latin typeface="Optane" charset="0"/>
              <a:ea typeface="宋体" charset="0"/>
              <a:cs typeface="宋体" charset="0"/>
            </a:endParaRPr>
          </a:p>
        </p:txBody>
      </p:sp>
      <p:graphicFrame>
        <p:nvGraphicFramePr>
          <p:cNvPr id="8" name="Diagram 23"/>
          <p:cNvGraphicFramePr/>
          <p:nvPr/>
        </p:nvGraphicFramePr>
        <p:xfrm>
          <a:off x="723788" y="2573571"/>
          <a:ext cx="8577323" cy="2372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20 Rectángulo redondeado"/>
          <p:cNvSpPr>
            <a:spLocks noChangeArrowheads="1"/>
          </p:cNvSpPr>
          <p:nvPr/>
        </p:nvSpPr>
        <p:spPr bwMode="gray">
          <a:xfrm>
            <a:off x="741363" y="4281488"/>
            <a:ext cx="1636712" cy="1512887"/>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72000" rIns="72000" bIns="72000"/>
          <a:lstStyle/>
          <a:p>
            <a:pPr indent="88900">
              <a:spcAft>
                <a:spcPts val="300"/>
              </a:spcAft>
              <a:buFont typeface="Arial" charset="0"/>
              <a:buChar char="•"/>
            </a:pPr>
            <a:r>
              <a:rPr lang="en-US" altLang="zh-CN" sz="1400">
                <a:solidFill>
                  <a:srgbClr val="000000"/>
                </a:solidFill>
                <a:cs typeface="宋体" charset="0"/>
              </a:rPr>
              <a:t>Goals</a:t>
            </a:r>
            <a:r>
              <a:rPr lang="zh-CN" altLang="en-US" sz="1400">
                <a:solidFill>
                  <a:srgbClr val="000000"/>
                </a:solidFill>
                <a:cs typeface="宋体" charset="0"/>
              </a:rPr>
              <a:t>目标</a:t>
            </a:r>
          </a:p>
          <a:p>
            <a:pPr indent="88900">
              <a:spcAft>
                <a:spcPts val="300"/>
              </a:spcAft>
              <a:buFont typeface="Arial" charset="0"/>
              <a:buChar char="•"/>
            </a:pPr>
            <a:r>
              <a:rPr lang="en-US" altLang="zh-CN" sz="1400">
                <a:solidFill>
                  <a:srgbClr val="000000"/>
                </a:solidFill>
                <a:cs typeface="宋体" charset="0"/>
              </a:rPr>
              <a:t>Target</a:t>
            </a:r>
            <a:r>
              <a:rPr lang="zh-CN" altLang="en-US" sz="1400">
                <a:solidFill>
                  <a:srgbClr val="000000"/>
                </a:solidFill>
                <a:cs typeface="宋体" charset="0"/>
              </a:rPr>
              <a:t>意图</a:t>
            </a:r>
          </a:p>
          <a:p>
            <a:pPr indent="88900">
              <a:spcAft>
                <a:spcPts val="300"/>
              </a:spcAft>
              <a:buFont typeface="Arial" charset="0"/>
              <a:buChar char="•"/>
            </a:pPr>
            <a:r>
              <a:rPr lang="en-US" altLang="zh-CN" sz="1400">
                <a:solidFill>
                  <a:srgbClr val="000000"/>
                </a:solidFill>
                <a:cs typeface="宋体" charset="0"/>
              </a:rPr>
              <a:t>Methodology</a:t>
            </a:r>
            <a:r>
              <a:rPr lang="zh-CN" altLang="en-US" sz="1400">
                <a:solidFill>
                  <a:srgbClr val="000000"/>
                </a:solidFill>
                <a:cs typeface="宋体" charset="0"/>
              </a:rPr>
              <a:t>方法</a:t>
            </a:r>
          </a:p>
          <a:p>
            <a:pPr indent="88900">
              <a:spcAft>
                <a:spcPts val="300"/>
              </a:spcAft>
              <a:buFont typeface="Arial" charset="0"/>
              <a:buChar char="•"/>
            </a:pPr>
            <a:r>
              <a:rPr lang="en-US" altLang="zh-CN" sz="1400">
                <a:solidFill>
                  <a:srgbClr val="000000"/>
                </a:solidFill>
                <a:cs typeface="宋体" charset="0"/>
              </a:rPr>
              <a:t>Questionnaire design</a:t>
            </a:r>
            <a:r>
              <a:rPr lang="zh-CN" altLang="en-US" sz="1400">
                <a:solidFill>
                  <a:srgbClr val="000000"/>
                </a:solidFill>
                <a:cs typeface="宋体" charset="0"/>
              </a:rPr>
              <a:t>问卷设计</a:t>
            </a:r>
          </a:p>
        </p:txBody>
      </p:sp>
      <p:sp>
        <p:nvSpPr>
          <p:cNvPr id="17" name="24 Rectángulo redondeado"/>
          <p:cNvSpPr>
            <a:spLocks noChangeArrowheads="1"/>
          </p:cNvSpPr>
          <p:nvPr/>
        </p:nvSpPr>
        <p:spPr bwMode="gray">
          <a:xfrm>
            <a:off x="2457450" y="4281488"/>
            <a:ext cx="1560513" cy="1512887"/>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72000" rIns="72000" bIns="72000"/>
          <a:lstStyle/>
          <a:p>
            <a:pPr indent="88900"/>
            <a:r>
              <a:rPr lang="en-US" altLang="zh-CN" sz="1400">
                <a:solidFill>
                  <a:srgbClr val="000000"/>
                </a:solidFill>
                <a:cs typeface="宋体" charset="0"/>
              </a:rPr>
              <a:t>Proof of Concept</a:t>
            </a:r>
            <a:r>
              <a:rPr lang="zh-CN" altLang="en-US" sz="1400"/>
              <a:t>概念验证</a:t>
            </a:r>
            <a:endParaRPr lang="en-US" altLang="zh-CN" sz="1400">
              <a:solidFill>
                <a:srgbClr val="000000"/>
              </a:solidFill>
              <a:cs typeface="宋体" charset="0"/>
            </a:endParaRPr>
          </a:p>
          <a:p>
            <a:pPr indent="88900">
              <a:spcAft>
                <a:spcPts val="300"/>
              </a:spcAft>
              <a:buFont typeface="Arial" charset="0"/>
              <a:buChar char="•"/>
            </a:pPr>
            <a:r>
              <a:rPr lang="en-US" altLang="zh-CN" sz="1400">
                <a:solidFill>
                  <a:srgbClr val="000000"/>
                </a:solidFill>
                <a:cs typeface="宋体" charset="0"/>
              </a:rPr>
              <a:t>Training</a:t>
            </a:r>
            <a:r>
              <a:rPr lang="zh-CN" altLang="en-US" sz="1400"/>
              <a:t>培训</a:t>
            </a:r>
            <a:endParaRPr lang="en-US" altLang="zh-CN" sz="1400">
              <a:solidFill>
                <a:srgbClr val="000000"/>
              </a:solidFill>
              <a:cs typeface="宋体" charset="0"/>
            </a:endParaRPr>
          </a:p>
          <a:p>
            <a:pPr indent="88900">
              <a:spcAft>
                <a:spcPts val="300"/>
              </a:spcAft>
              <a:buFont typeface="Arial" charset="0"/>
              <a:buChar char="•"/>
            </a:pPr>
            <a:r>
              <a:rPr lang="en-US" altLang="zh-CN" sz="1400">
                <a:solidFill>
                  <a:srgbClr val="000000"/>
                </a:solidFill>
                <a:cs typeface="宋体" charset="0"/>
              </a:rPr>
              <a:t>Supervision</a:t>
            </a:r>
            <a:r>
              <a:rPr lang="zh-CN" altLang="en-US" sz="1400"/>
              <a:t>监督</a:t>
            </a:r>
            <a:endParaRPr lang="en-US" altLang="zh-CN" sz="1400"/>
          </a:p>
        </p:txBody>
      </p:sp>
      <p:sp>
        <p:nvSpPr>
          <p:cNvPr id="18" name="25 Rectángulo redondeado"/>
          <p:cNvSpPr>
            <a:spLocks noChangeArrowheads="1"/>
          </p:cNvSpPr>
          <p:nvPr/>
        </p:nvSpPr>
        <p:spPr bwMode="gray">
          <a:xfrm>
            <a:off x="4094163" y="4281488"/>
            <a:ext cx="1560512" cy="1512887"/>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72000" rIns="72000" bIns="72000"/>
          <a:lstStyle/>
          <a:p>
            <a:pPr indent="88900">
              <a:spcAft>
                <a:spcPts val="300"/>
              </a:spcAft>
              <a:buFont typeface="Arial" charset="0"/>
              <a:buChar char="•"/>
            </a:pPr>
            <a:r>
              <a:rPr lang="en-US" altLang="zh-CN" sz="1400">
                <a:solidFill>
                  <a:srgbClr val="000000"/>
                </a:solidFill>
                <a:cs typeface="宋体" charset="0"/>
              </a:rPr>
              <a:t>Gather survey results</a:t>
            </a:r>
            <a:r>
              <a:rPr lang="zh-CN" altLang="en-US" sz="1400">
                <a:solidFill>
                  <a:srgbClr val="000000"/>
                </a:solidFill>
                <a:cs typeface="宋体" charset="0"/>
              </a:rPr>
              <a:t>收集调查结果</a:t>
            </a:r>
          </a:p>
        </p:txBody>
      </p:sp>
      <p:sp>
        <p:nvSpPr>
          <p:cNvPr id="19" name="26 Rectángulo redondeado"/>
          <p:cNvSpPr>
            <a:spLocks noChangeArrowheads="1"/>
          </p:cNvSpPr>
          <p:nvPr/>
        </p:nvSpPr>
        <p:spPr bwMode="gray">
          <a:xfrm>
            <a:off x="5734050" y="4281488"/>
            <a:ext cx="3276600" cy="1512887"/>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72000" rIns="72000" bIns="72000"/>
          <a:lstStyle/>
          <a:p>
            <a:pPr indent="88900"/>
            <a:r>
              <a:rPr lang="en-US" altLang="zh-CN" sz="1400">
                <a:solidFill>
                  <a:srgbClr val="000000"/>
                </a:solidFill>
                <a:cs typeface="宋体" charset="0"/>
              </a:rPr>
              <a:t>Import survey results to database</a:t>
            </a:r>
            <a:r>
              <a:rPr lang="zh-CN" altLang="en-US" sz="1400"/>
              <a:t>导入调查结果数据库</a:t>
            </a:r>
            <a:endParaRPr lang="en-US" altLang="zh-CN" sz="1400">
              <a:solidFill>
                <a:srgbClr val="000000"/>
              </a:solidFill>
              <a:cs typeface="宋体" charset="0"/>
            </a:endParaRPr>
          </a:p>
          <a:p>
            <a:pPr indent="88900">
              <a:spcAft>
                <a:spcPts val="300"/>
              </a:spcAft>
              <a:buFont typeface="Arial" charset="0"/>
              <a:buChar char="•"/>
            </a:pPr>
            <a:r>
              <a:rPr lang="en-US" altLang="zh-CN" sz="1400">
                <a:solidFill>
                  <a:srgbClr val="000000"/>
                </a:solidFill>
                <a:cs typeface="宋体" charset="0"/>
              </a:rPr>
              <a:t>Weighing</a:t>
            </a:r>
            <a:r>
              <a:rPr lang="zh-CN" altLang="en-US" sz="1400">
                <a:solidFill>
                  <a:srgbClr val="000000"/>
                </a:solidFill>
                <a:cs typeface="宋体" charset="0"/>
              </a:rPr>
              <a:t>评价</a:t>
            </a:r>
          </a:p>
          <a:p>
            <a:pPr indent="88900">
              <a:spcAft>
                <a:spcPts val="300"/>
              </a:spcAft>
              <a:buFont typeface="Arial" charset="0"/>
              <a:buChar char="•"/>
            </a:pPr>
            <a:r>
              <a:rPr lang="en-US" altLang="zh-CN" sz="1400">
                <a:solidFill>
                  <a:srgbClr val="000000"/>
                </a:solidFill>
                <a:cs typeface="宋体" charset="0"/>
              </a:rPr>
              <a:t>Sociodemographic Analysis</a:t>
            </a:r>
            <a:r>
              <a:rPr lang="zh-CN" altLang="en-US" sz="1400"/>
              <a:t>社会人口统计分析</a:t>
            </a:r>
            <a:endParaRPr lang="en-US" altLang="zh-CN" sz="1400">
              <a:solidFill>
                <a:srgbClr val="000000"/>
              </a:solidFill>
              <a:cs typeface="宋体" charset="0"/>
            </a:endParaRPr>
          </a:p>
          <a:p>
            <a:pPr indent="88900">
              <a:spcAft>
                <a:spcPts val="300"/>
              </a:spcAft>
              <a:buFont typeface="Arial" charset="0"/>
              <a:buChar char="•"/>
            </a:pPr>
            <a:r>
              <a:rPr lang="en-US" altLang="zh-CN" sz="1400">
                <a:solidFill>
                  <a:srgbClr val="000000"/>
                </a:solidFill>
                <a:cs typeface="宋体" charset="0"/>
              </a:rPr>
              <a:t>Final Report</a:t>
            </a:r>
            <a:r>
              <a:rPr lang="zh-CN" altLang="en-US" sz="1400"/>
              <a:t>最终报告</a:t>
            </a:r>
            <a:endParaRPr lang="en-US" altLang="zh-CN" sz="1400"/>
          </a:p>
        </p:txBody>
      </p:sp>
      <p:sp>
        <p:nvSpPr>
          <p:cNvPr id="1853448" name="1 Título"/>
          <p:cNvSpPr txBox="1">
            <a:spLocks/>
          </p:cNvSpPr>
          <p:nvPr/>
        </p:nvSpPr>
        <p:spPr bwMode="auto">
          <a:xfrm>
            <a:off x="660400" y="285750"/>
            <a:ext cx="89154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sz="2400">
                <a:solidFill>
                  <a:srgbClr val="777777"/>
                </a:solidFill>
              </a:rPr>
              <a:t>How Analytics Helped</a:t>
            </a:r>
            <a:r>
              <a:rPr lang="zh-CN" altLang="en-US" sz="2400">
                <a:solidFill>
                  <a:srgbClr val="777777"/>
                </a:solidFill>
              </a:rPr>
              <a:t>分析怎么发挥作用</a:t>
            </a:r>
            <a:endParaRPr lang="zh-CN" sz="2400">
              <a:solidFill>
                <a:srgbClr val="777777"/>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36033" name="Group 3"/>
          <p:cNvGrpSpPr>
            <a:grpSpLocks/>
          </p:cNvGrpSpPr>
          <p:nvPr/>
        </p:nvGrpSpPr>
        <p:grpSpPr bwMode="auto">
          <a:xfrm>
            <a:off x="508000" y="1196975"/>
            <a:ext cx="950913" cy="5518150"/>
            <a:chOff x="4978" y="663"/>
            <a:chExt cx="553" cy="3476"/>
          </a:xfrm>
        </p:grpSpPr>
        <p:sp>
          <p:nvSpPr>
            <p:cNvPr id="5" name="Rectangle 4"/>
            <p:cNvSpPr>
              <a:spLocks noChangeArrowheads="1"/>
            </p:cNvSpPr>
            <p:nvPr/>
          </p:nvSpPr>
          <p:spPr bwMode="auto">
            <a:xfrm>
              <a:off x="4978" y="663"/>
              <a:ext cx="553" cy="1943"/>
            </a:xfrm>
            <a:prstGeom prst="rect">
              <a:avLst/>
            </a:prstGeom>
            <a:solidFill>
              <a:srgbClr val="294A84"/>
            </a:solidFill>
            <a:ln w="9525">
              <a:noFill/>
              <a:miter lim="800000"/>
              <a:headEnd/>
              <a:tailEnd/>
            </a:ln>
          </p:spPr>
          <p:txBody>
            <a:bodyPr wrap="none" anchor="ctr"/>
            <a:lstStyle/>
            <a:p>
              <a:endParaRPr lang="es-ES" altLang="zh-CN">
                <a:solidFill>
                  <a:srgbClr val="000000"/>
                </a:solidFill>
                <a:latin typeface="Calibri" charset="0"/>
                <a:cs typeface="宋体" charset="0"/>
              </a:endParaRPr>
            </a:p>
          </p:txBody>
        </p:sp>
        <p:sp>
          <p:nvSpPr>
            <p:cNvPr id="6" name="Rectangle 5"/>
            <p:cNvSpPr>
              <a:spLocks noChangeArrowheads="1"/>
            </p:cNvSpPr>
            <p:nvPr/>
          </p:nvSpPr>
          <p:spPr bwMode="auto">
            <a:xfrm rot="16200000">
              <a:off x="4552" y="1569"/>
              <a:ext cx="1392" cy="293"/>
            </a:xfrm>
            <a:prstGeom prst="rect">
              <a:avLst/>
            </a:prstGeom>
            <a:noFill/>
            <a:ln w="9525">
              <a:noFill/>
              <a:miter lim="800000"/>
              <a:headEnd/>
              <a:tailEnd/>
            </a:ln>
          </p:spPr>
          <p:txBody>
            <a:bodyPr lIns="92075" tIns="46038" rIns="92075" bIns="46038">
              <a:spAutoFit/>
            </a:bodyPr>
            <a:lstStyle/>
            <a:p>
              <a:pPr algn="ctr" defTabSz="762000" fontAlgn="auto">
                <a:spcBef>
                  <a:spcPts val="0"/>
                </a:spcBef>
                <a:spcAft>
                  <a:spcPts val="0"/>
                </a:spcAft>
                <a:defRPr/>
              </a:pPr>
              <a:r>
                <a:rPr lang="es-ES_tradnl" sz="2400" kern="0" dirty="0">
                  <a:solidFill>
                    <a:srgbClr val="D7D7FF"/>
                  </a:solidFill>
                  <a:latin typeface="+mn-lt"/>
                  <a:ea typeface="+mn-ea"/>
                  <a:cs typeface="+mn-cs"/>
                </a:rPr>
                <a:t>AGENDA</a:t>
              </a:r>
            </a:p>
          </p:txBody>
        </p:sp>
        <p:sp>
          <p:nvSpPr>
            <p:cNvPr id="7" name="Rectangle 6"/>
            <p:cNvSpPr>
              <a:spLocks noChangeArrowheads="1"/>
            </p:cNvSpPr>
            <p:nvPr/>
          </p:nvSpPr>
          <p:spPr bwMode="auto">
            <a:xfrm rot="16200000">
              <a:off x="4484" y="3236"/>
              <a:ext cx="1518" cy="291"/>
            </a:xfrm>
            <a:prstGeom prst="rect">
              <a:avLst/>
            </a:prstGeom>
            <a:noFill/>
            <a:ln w="9525">
              <a:noFill/>
              <a:miter lim="800000"/>
              <a:headEnd/>
              <a:tailEnd/>
            </a:ln>
          </p:spPr>
          <p:txBody>
            <a:bodyPr lIns="92075" tIns="46038" rIns="92075" bIns="46038">
              <a:spAutoFit/>
            </a:bodyPr>
            <a:lstStyle/>
            <a:p>
              <a:pPr algn="ctr" defTabSz="762000" fontAlgn="auto">
                <a:spcBef>
                  <a:spcPts val="0"/>
                </a:spcBef>
                <a:spcAft>
                  <a:spcPts val="0"/>
                </a:spcAft>
                <a:defRPr/>
              </a:pPr>
              <a:r>
                <a:rPr lang="es-ES_tradnl" sz="2400" kern="0" dirty="0">
                  <a:solidFill>
                    <a:srgbClr val="C0C0C0"/>
                  </a:solidFill>
                  <a:latin typeface="+mn-lt"/>
                  <a:ea typeface="+mn-ea"/>
                  <a:cs typeface="+mn-cs"/>
                </a:rPr>
                <a:t>AGENDA</a:t>
              </a:r>
            </a:p>
          </p:txBody>
        </p:sp>
      </p:grpSp>
      <p:sp>
        <p:nvSpPr>
          <p:cNvPr id="1836034" name="Rectangle 5"/>
          <p:cNvSpPr txBox="1">
            <a:spLocks noChangeArrowheads="1"/>
          </p:cNvSpPr>
          <p:nvPr/>
        </p:nvSpPr>
        <p:spPr bwMode="auto">
          <a:xfrm>
            <a:off x="2000250" y="981075"/>
            <a:ext cx="7175500" cy="4460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tIns="180000"/>
          <a:lstStyle>
            <a:lvl1pPr marL="333375" indent="-333375">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just" eaLnBrk="0" hangingPunct="0">
              <a:lnSpc>
                <a:spcPct val="125000"/>
              </a:lnSpc>
              <a:spcBef>
                <a:spcPct val="10000"/>
              </a:spcBef>
              <a:spcAft>
                <a:spcPts val="2400"/>
              </a:spcAft>
              <a:buClr>
                <a:srgbClr val="0A5CFF"/>
              </a:buClr>
              <a:buFont typeface="Wingdings" charset="0"/>
              <a:buChar char="v"/>
            </a:pPr>
            <a:endParaRPr lang="es-ES" altLang="zh-CN" b="1">
              <a:solidFill>
                <a:srgbClr val="0A5CFF"/>
              </a:solidFill>
            </a:endParaRPr>
          </a:p>
          <a:p>
            <a:pPr algn="just" eaLnBrk="0" hangingPunct="0">
              <a:lnSpc>
                <a:spcPct val="125000"/>
              </a:lnSpc>
              <a:spcBef>
                <a:spcPct val="10000"/>
              </a:spcBef>
              <a:spcAft>
                <a:spcPts val="2400"/>
              </a:spcAft>
              <a:buClr>
                <a:srgbClr val="0A5CFF"/>
              </a:buClr>
              <a:buFont typeface="Wingdings" charset="0"/>
              <a:buChar char="v"/>
            </a:pPr>
            <a:r>
              <a:rPr lang="en-US" altLang="zh-CN" sz="2400" b="1">
                <a:solidFill>
                  <a:srgbClr val="0A5CFF"/>
                </a:solidFill>
              </a:rPr>
              <a:t>General Treasury of the Social Security</a:t>
            </a:r>
            <a:r>
              <a:rPr lang="zh-CN" altLang="en-US" b="1">
                <a:cs typeface="Arial" charset="0"/>
              </a:rPr>
              <a:t>财政部社会保障部门</a:t>
            </a:r>
            <a:endParaRPr lang="en-US" altLang="zh-CN" sz="2400" b="1">
              <a:solidFill>
                <a:srgbClr val="0A5CFF"/>
              </a:solidFill>
            </a:endParaRPr>
          </a:p>
          <a:p>
            <a:pPr algn="just" eaLnBrk="0" hangingPunct="0">
              <a:lnSpc>
                <a:spcPct val="125000"/>
              </a:lnSpc>
              <a:spcBef>
                <a:spcPct val="10000"/>
              </a:spcBef>
              <a:spcAft>
                <a:spcPts val="2400"/>
              </a:spcAft>
              <a:buClr>
                <a:srgbClr val="0A5CFF"/>
              </a:buClr>
              <a:buFont typeface="Wingdings" charset="0"/>
              <a:buChar char="v"/>
            </a:pPr>
            <a:r>
              <a:rPr lang="en-US" altLang="zh-CN" sz="2400" b="1">
                <a:solidFill>
                  <a:srgbClr val="0A5CFF"/>
                </a:solidFill>
              </a:rPr>
              <a:t>Business challenge</a:t>
            </a:r>
            <a:r>
              <a:rPr lang="zh-CN" altLang="en-US" b="1">
                <a:cs typeface="Arial" charset="0"/>
              </a:rPr>
              <a:t>业务挑战</a:t>
            </a:r>
            <a:endParaRPr lang="en-US" altLang="zh-CN" sz="2400" b="1">
              <a:solidFill>
                <a:srgbClr val="0A5CFF"/>
              </a:solidFill>
            </a:endParaRPr>
          </a:p>
          <a:p>
            <a:pPr algn="just" eaLnBrk="0" hangingPunct="0">
              <a:lnSpc>
                <a:spcPct val="125000"/>
              </a:lnSpc>
              <a:spcBef>
                <a:spcPct val="10000"/>
              </a:spcBef>
              <a:spcAft>
                <a:spcPts val="2400"/>
              </a:spcAft>
              <a:buClr>
                <a:srgbClr val="0A5CFF"/>
              </a:buClr>
              <a:buFont typeface="Wingdings" charset="0"/>
              <a:buChar char="v"/>
            </a:pPr>
            <a:r>
              <a:rPr lang="en-US" altLang="zh-CN" sz="2400" b="1">
                <a:solidFill>
                  <a:srgbClr val="0A5CFF"/>
                </a:solidFill>
              </a:rPr>
              <a:t>How Analytics helped</a:t>
            </a:r>
            <a:r>
              <a:rPr lang="zh-CN" altLang="en-US" b="1">
                <a:cs typeface="Arial" charset="0"/>
              </a:rPr>
              <a:t>分析怎么发挥作用</a:t>
            </a:r>
            <a:endParaRPr lang="en-US" altLang="zh-CN" sz="2400" b="1"/>
          </a:p>
          <a:p>
            <a:pPr algn="just" eaLnBrk="0" hangingPunct="0">
              <a:lnSpc>
                <a:spcPct val="125000"/>
              </a:lnSpc>
              <a:spcBef>
                <a:spcPct val="10000"/>
              </a:spcBef>
              <a:spcAft>
                <a:spcPts val="2400"/>
              </a:spcAft>
              <a:buClr>
                <a:srgbClr val="0A5CFF"/>
              </a:buClr>
              <a:buFont typeface="Wingdings" charset="0"/>
              <a:buChar char="v"/>
            </a:pPr>
            <a:r>
              <a:rPr lang="en-US" altLang="zh-CN" sz="2400" b="1">
                <a:solidFill>
                  <a:srgbClr val="0A5CFF"/>
                </a:solidFill>
              </a:rPr>
              <a:t>High performance. Delivered</a:t>
            </a:r>
            <a:r>
              <a:rPr lang="zh-CN" altLang="en-US" b="1">
                <a:cs typeface="Arial" charset="0"/>
              </a:rPr>
              <a:t>高性能；交付</a:t>
            </a:r>
            <a:endParaRPr lang="en-US" altLang="zh-CN" b="1">
              <a:cs typeface="Arial" charset="0"/>
            </a:endParaRPr>
          </a:p>
          <a:p>
            <a:pPr algn="just" eaLnBrk="0" hangingPunct="0">
              <a:lnSpc>
                <a:spcPct val="125000"/>
              </a:lnSpc>
              <a:spcBef>
                <a:spcPct val="10000"/>
              </a:spcBef>
              <a:spcAft>
                <a:spcPts val="2400"/>
              </a:spcAft>
              <a:buClr>
                <a:srgbClr val="0A5CFF"/>
              </a:buClr>
              <a:buFont typeface="Wingdings" charset="0"/>
              <a:buNone/>
            </a:pPr>
            <a:endParaRPr lang="en-US" altLang="zh-CN" sz="2400" b="1">
              <a:solidFill>
                <a:srgbClr val="0A5CFF"/>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gray">
          <a:xfrm>
            <a:off x="193675" y="1428750"/>
            <a:ext cx="9361488" cy="762000"/>
          </a:xfrm>
          <a:prstGeom prst="rect">
            <a:avLst/>
          </a:prstGeom>
          <a:noFill/>
          <a:ln>
            <a:noFill/>
          </a:ln>
          <a:effectLst>
            <a:outerShdw blurRad="63500" dist="38100" dir="18900000" algn="bl" rotWithShape="0">
              <a:srgbClr val="000000">
                <a:alpha val="39999"/>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s-ES" altLang="zh-CN" sz="2800" i="1">
                <a:solidFill>
                  <a:schemeClr val="tx2"/>
                </a:solidFill>
                <a:cs typeface="宋体" charset="0"/>
              </a:rPr>
              <a:t>Thank you for your attention</a:t>
            </a:r>
            <a:r>
              <a:rPr lang="zh-CN" altLang="es-ES" sz="2800" i="1">
                <a:solidFill>
                  <a:schemeClr val="tx2"/>
                </a:solidFill>
                <a:cs typeface="宋体" charset="0"/>
              </a:rPr>
              <a:t>谢谢</a:t>
            </a:r>
          </a:p>
        </p:txBody>
      </p:sp>
      <p:pic>
        <p:nvPicPr>
          <p:cNvPr id="4" name="3 Imagen" descr="saludo.bmp"/>
          <p:cNvPicPr>
            <a:picLocks noChangeAspect="1"/>
          </p:cNvPicPr>
          <p:nvPr/>
        </p:nvPicPr>
        <p:blipFill>
          <a:blip r:embed="rId2" cstate="print"/>
          <a:stretch>
            <a:fillRect/>
          </a:stretch>
        </p:blipFill>
        <p:spPr>
          <a:xfrm>
            <a:off x="1676111" y="2348880"/>
            <a:ext cx="5685627" cy="2948681"/>
          </a:xfrm>
          <a:prstGeom prst="rect">
            <a:avLst/>
          </a:prstGeom>
          <a:effectLst>
            <a:outerShdw blurRad="50800" dist="88900" dir="2700000" algn="tl" rotWithShape="0">
              <a:prstClr val="black">
                <a:alpha val="40000"/>
              </a:prstClr>
            </a:outerShdw>
          </a:effectLst>
          <a:scene3d>
            <a:camera prst="orthographicFront"/>
            <a:lightRig rig="threePt" dir="t"/>
          </a:scene3d>
          <a:sp3d>
            <a:bevelT/>
          </a:sp3d>
        </p:spPr>
      </p:pic>
      <p:sp>
        <p:nvSpPr>
          <p:cNvPr id="5" name="4 CuadroTexto"/>
          <p:cNvSpPr txBox="1"/>
          <p:nvPr/>
        </p:nvSpPr>
        <p:spPr>
          <a:xfrm>
            <a:off x="661988" y="5661025"/>
            <a:ext cx="8280400" cy="461963"/>
          </a:xfrm>
          <a:prstGeom prst="rect">
            <a:avLst/>
          </a:prstGeom>
          <a:noFill/>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r>
              <a:rPr lang="es-ES" altLang="zh-CN" sz="1200" b="1">
                <a:solidFill>
                  <a:srgbClr val="993300"/>
                </a:solidFill>
                <a:effectLst>
                  <a:outerShdw blurRad="38100" dist="38100" dir="2700000" algn="tl">
                    <a:srgbClr val="DDDDDD"/>
                  </a:outerShdw>
                </a:effectLst>
              </a:rPr>
              <a:t>SUBDIRECCIÓN GENERAL DE RECAUDACIÓN </a:t>
            </a:r>
            <a:br>
              <a:rPr lang="es-ES" altLang="zh-CN" sz="1200" b="1">
                <a:solidFill>
                  <a:srgbClr val="993300"/>
                </a:solidFill>
                <a:effectLst>
                  <a:outerShdw blurRad="38100" dist="38100" dir="2700000" algn="tl">
                    <a:srgbClr val="DDDDDD"/>
                  </a:outerShdw>
                </a:effectLst>
              </a:rPr>
            </a:br>
            <a:r>
              <a:rPr lang="es-ES" altLang="zh-CN" sz="1200" b="1">
                <a:solidFill>
                  <a:srgbClr val="993300"/>
                </a:solidFill>
                <a:effectLst>
                  <a:outerShdw blurRad="38100" dist="38100" dir="2700000" algn="tl">
                    <a:srgbClr val="DDDDDD"/>
                  </a:outerShdw>
                </a:effectLst>
              </a:rPr>
              <a:t>EN PERIODO VOLUNTARIO</a:t>
            </a:r>
          </a:p>
        </p:txBody>
      </p:sp>
      <p:sp>
        <p:nvSpPr>
          <p:cNvPr id="6" name="5 Rectángulo"/>
          <p:cNvSpPr/>
          <p:nvPr/>
        </p:nvSpPr>
        <p:spPr bwMode="gray">
          <a:xfrm>
            <a:off x="8931275" y="6381750"/>
            <a:ext cx="781050" cy="476250"/>
          </a:xfrm>
          <a:prstGeom prst="rect">
            <a:avLst/>
          </a:prstGeom>
          <a:solidFill>
            <a:schemeClr val="bg1"/>
          </a:solidFill>
          <a:ln w="6350">
            <a:noFill/>
            <a:miter lim="800000"/>
            <a:headEnd/>
            <a:tailEnd/>
          </a:ln>
          <a:effectLst/>
        </p:spPr>
        <p:txBody>
          <a:bodyPr lIns="72000" tIns="72000" rIns="72000" bIns="72000"/>
          <a:lstStyle/>
          <a:p>
            <a:pPr>
              <a:spcAft>
                <a:spcPts val="300"/>
              </a:spcAft>
            </a:pPr>
            <a:endParaRPr lang="es-ES" altLang="zh-CN" sz="1600">
              <a:solidFill>
                <a:srgbClr val="000000"/>
              </a:solidFill>
              <a:cs typeface="宋体" charset="0"/>
            </a:endParaRPr>
          </a:p>
        </p:txBody>
      </p:sp>
      <p:pic>
        <p:nvPicPr>
          <p:cNvPr id="1854469" name="Picture 2"/>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27925" y="2241550"/>
            <a:ext cx="2144713" cy="19796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7057" name="Title 1"/>
          <p:cNvSpPr>
            <a:spLocks noGrp="1"/>
          </p:cNvSpPr>
          <p:nvPr>
            <p:ph type="title" idx="4294967295"/>
          </p:nvPr>
        </p:nvSpPr>
        <p:spPr>
          <a:xfrm>
            <a:off x="273050" y="188913"/>
            <a:ext cx="8915400" cy="563562"/>
          </a:xfrm>
        </p:spPr>
        <p:txBody>
          <a:bodyPr lIns="0" tIns="0" rIns="0" bIns="72000" anchor="b"/>
          <a:lstStyle/>
          <a:p>
            <a:r>
              <a:rPr lang="en-US" altLang="zh-CN" b="0">
                <a:solidFill>
                  <a:srgbClr val="777777"/>
                </a:solidFill>
                <a:latin typeface="Arial" charset="0"/>
                <a:ea typeface="宋体" charset="0"/>
                <a:cs typeface="宋体" charset="0"/>
              </a:rPr>
              <a:t>General Treasury of the Social</a:t>
            </a:r>
            <a:r>
              <a:rPr lang="en-US" altLang="zh-CN" b="0">
                <a:solidFill>
                  <a:schemeClr val="bg2"/>
                </a:solidFill>
                <a:latin typeface="Arial" charset="0"/>
                <a:ea typeface="宋体" charset="0"/>
                <a:cs typeface="宋体" charset="0"/>
              </a:rPr>
              <a:t> </a:t>
            </a:r>
            <a:r>
              <a:rPr lang="en-US" altLang="zh-CN" b="0">
                <a:solidFill>
                  <a:srgbClr val="777777"/>
                </a:solidFill>
                <a:latin typeface="Arial" charset="0"/>
                <a:ea typeface="宋体" charset="0"/>
                <a:cs typeface="宋体" charset="0"/>
              </a:rPr>
              <a:t>Security</a:t>
            </a:r>
            <a:r>
              <a:rPr lang="zh-CN" altLang="en-US" sz="1800">
                <a:latin typeface="Optane" charset="0"/>
                <a:ea typeface="宋体" charset="0"/>
                <a:cs typeface="宋体" charset="0"/>
              </a:rPr>
              <a:t>财政部社会保障部门</a:t>
            </a:r>
            <a:r>
              <a:rPr lang="en-US" altLang="zh-CN" sz="1800">
                <a:solidFill>
                  <a:srgbClr val="0A5CFF"/>
                </a:solidFill>
                <a:latin typeface="Optane" charset="0"/>
                <a:ea typeface="宋体" charset="0"/>
                <a:cs typeface="宋体" charset="0"/>
              </a:rPr>
              <a:t/>
            </a:r>
            <a:br>
              <a:rPr lang="en-US" altLang="zh-CN" sz="1800">
                <a:solidFill>
                  <a:srgbClr val="0A5CFF"/>
                </a:solidFill>
                <a:latin typeface="Optane" charset="0"/>
                <a:ea typeface="宋体" charset="0"/>
                <a:cs typeface="宋体" charset="0"/>
              </a:rPr>
            </a:br>
            <a:endParaRPr lang="en-US" altLang="zh-CN" sz="1800">
              <a:solidFill>
                <a:srgbClr val="0A5CFF"/>
              </a:solidFill>
              <a:latin typeface="Optane" charset="0"/>
              <a:ea typeface="宋体" charset="0"/>
              <a:cs typeface="宋体" charset="0"/>
            </a:endParaRPr>
          </a:p>
        </p:txBody>
      </p:sp>
      <p:sp>
        <p:nvSpPr>
          <p:cNvPr id="1837058" name="Content Placeholder 2"/>
          <p:cNvSpPr>
            <a:spLocks noGrp="1"/>
          </p:cNvSpPr>
          <p:nvPr>
            <p:ph idx="4294967295"/>
          </p:nvPr>
        </p:nvSpPr>
        <p:spPr>
          <a:xfrm>
            <a:off x="415925" y="1125538"/>
            <a:ext cx="8423275" cy="4808537"/>
          </a:xfrm>
        </p:spPr>
        <p:txBody>
          <a:bodyPr/>
          <a:lstStyle/>
          <a:p>
            <a:pPr marL="174625" indent="-174625" algn="just">
              <a:buClr>
                <a:schemeClr val="accent2"/>
              </a:buClr>
            </a:pPr>
            <a:r>
              <a:rPr lang="en-US" altLang="zh-CN" i="1">
                <a:solidFill>
                  <a:schemeClr val="tx2"/>
                </a:solidFill>
                <a:latin typeface="Arial" charset="0"/>
                <a:ea typeface="宋体" charset="0"/>
                <a:cs typeface="宋体" charset="0"/>
              </a:rPr>
              <a:t>Social Security General Treasury is the entity responsible for the collection and management of economic and financial resources of the Social Security.</a:t>
            </a:r>
          </a:p>
          <a:p>
            <a:pPr marL="174625" indent="-174625" algn="just">
              <a:buClr>
                <a:schemeClr val="accent2"/>
              </a:buClr>
            </a:pPr>
            <a:r>
              <a:rPr lang="zh-CN" altLang="en-US" i="1">
                <a:latin typeface="Optane" charset="0"/>
                <a:ea typeface="宋体" charset="0"/>
                <a:cs typeface="宋体" charset="0"/>
              </a:rPr>
              <a:t>财政部社会保障部门负责社会保障的经济和财政资源的收集和管理的实体。</a:t>
            </a:r>
            <a:endParaRPr lang="en-US" altLang="zh-CN" i="1">
              <a:latin typeface="Optane" charset="0"/>
              <a:ea typeface="宋体" charset="0"/>
              <a:cs typeface="宋体"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8081" name="Title 1"/>
          <p:cNvSpPr>
            <a:spLocks noGrp="1"/>
          </p:cNvSpPr>
          <p:nvPr>
            <p:ph type="title" idx="4294967295"/>
          </p:nvPr>
        </p:nvSpPr>
        <p:spPr>
          <a:xfrm>
            <a:off x="273050" y="188913"/>
            <a:ext cx="8915400" cy="561975"/>
          </a:xfrm>
        </p:spPr>
        <p:txBody>
          <a:bodyPr lIns="0" tIns="0" rIns="0" bIns="72000" anchor="b"/>
          <a:lstStyle/>
          <a:p>
            <a:r>
              <a:rPr lang="en-US" altLang="zh-CN" sz="2400">
                <a:solidFill>
                  <a:srgbClr val="777777"/>
                </a:solidFill>
                <a:latin typeface="Optane" charset="0"/>
                <a:ea typeface="宋体" charset="0"/>
                <a:cs typeface="宋体" charset="0"/>
              </a:rPr>
              <a:t>The challenge</a:t>
            </a:r>
            <a:r>
              <a:rPr lang="zh-CN" altLang="en-US" sz="2400">
                <a:solidFill>
                  <a:srgbClr val="777777"/>
                </a:solidFill>
                <a:latin typeface="Optane" charset="0"/>
                <a:ea typeface="宋体" charset="0"/>
                <a:cs typeface="宋体" charset="0"/>
              </a:rPr>
              <a:t>挑战</a:t>
            </a:r>
          </a:p>
        </p:txBody>
      </p:sp>
      <p:sp>
        <p:nvSpPr>
          <p:cNvPr id="1838082" name="Text Placeholder 3"/>
          <p:cNvSpPr>
            <a:spLocks noGrp="1"/>
          </p:cNvSpPr>
          <p:nvPr>
            <p:ph type="body" sz="quarter" idx="4294967295"/>
          </p:nvPr>
        </p:nvSpPr>
        <p:spPr>
          <a:xfrm>
            <a:off x="560388" y="1125538"/>
            <a:ext cx="8891587" cy="576262"/>
          </a:xfrm>
        </p:spPr>
        <p:txBody>
          <a:bodyPr/>
          <a:lstStyle/>
          <a:p>
            <a:pPr marL="0" indent="0">
              <a:buFont typeface="Arial" charset="0"/>
              <a:buNone/>
            </a:pPr>
            <a:r>
              <a:rPr lang="en-US" altLang="zh-CN" sz="2400" b="1" i="1">
                <a:solidFill>
                  <a:schemeClr val="tx2"/>
                </a:solidFill>
                <a:latin typeface="Optane" charset="0"/>
                <a:ea typeface="宋体" charset="0"/>
                <a:cs typeface="宋体" charset="0"/>
              </a:rPr>
              <a:t>Big deal with Big responsibilities</a:t>
            </a:r>
            <a:r>
              <a:rPr lang="zh-CN" altLang="en-US" sz="2400" b="1" i="1">
                <a:solidFill>
                  <a:schemeClr val="tx2"/>
                </a:solidFill>
                <a:latin typeface="Optane" charset="0"/>
                <a:ea typeface="宋体" charset="0"/>
                <a:cs typeface="宋体" charset="0"/>
              </a:rPr>
              <a:t>大责任的大事件</a:t>
            </a:r>
          </a:p>
        </p:txBody>
      </p:sp>
      <p:sp>
        <p:nvSpPr>
          <p:cNvPr id="6" name="Content Placeholder 2"/>
          <p:cNvSpPr>
            <a:spLocks noGrp="1"/>
          </p:cNvSpPr>
          <p:nvPr>
            <p:ph idx="4294967295"/>
          </p:nvPr>
        </p:nvSpPr>
        <p:spPr>
          <a:xfrm>
            <a:off x="488504" y="1844824"/>
            <a:ext cx="8914750" cy="4512499"/>
          </a:xfrm>
          <a:ln>
            <a:miter lim="800000"/>
            <a:headEnd/>
            <a:tailEnd/>
          </a:ln>
        </p:spPr>
        <p:txBody>
          <a:bodyPr>
            <a:normAutofit lnSpcReduction="10000"/>
          </a:bodyPr>
          <a:lstStyle/>
          <a:p>
            <a:pPr marL="174625" indent="-174625" algn="just">
              <a:spcBef>
                <a:spcPts val="300"/>
              </a:spcBef>
              <a:spcAft>
                <a:spcPts val="300"/>
              </a:spcAft>
              <a:buClr>
                <a:schemeClr val="accent2"/>
              </a:buClr>
              <a:buSzTx/>
              <a:buFont typeface="Arial" charset="0"/>
              <a:buChar char="•"/>
              <a:defRPr/>
            </a:pPr>
            <a:r>
              <a:rPr lang="en-US" sz="2000" b="1" dirty="0" smtClean="0">
                <a:solidFill>
                  <a:srgbClr val="17375E"/>
                </a:solidFill>
                <a:latin typeface="+mn-lt"/>
                <a:ea typeface="+mn-ea"/>
              </a:rPr>
              <a:t>The</a:t>
            </a:r>
            <a:r>
              <a:rPr lang="en-US" sz="1800" b="1" dirty="0" smtClean="0">
                <a:solidFill>
                  <a:srgbClr val="17375E"/>
                </a:solidFill>
                <a:latin typeface="+mn-lt"/>
                <a:ea typeface="+mn-ea"/>
              </a:rPr>
              <a:t> </a:t>
            </a:r>
            <a:r>
              <a:rPr lang="en-US" sz="2000" b="1" kern="0" dirty="0" smtClean="0">
                <a:solidFill>
                  <a:srgbClr val="17375E"/>
                </a:solidFill>
                <a:latin typeface="+mn-lt"/>
                <a:ea typeface="+mn-ea"/>
              </a:rPr>
              <a:t>main challenge for </a:t>
            </a:r>
            <a:r>
              <a:rPr lang="en-US" sz="2000" b="1" kern="0" dirty="0">
                <a:solidFill>
                  <a:srgbClr val="17375E"/>
                </a:solidFill>
                <a:latin typeface="+mn-lt"/>
                <a:ea typeface="+mn-ea"/>
              </a:rPr>
              <a:t>TGSS </a:t>
            </a:r>
            <a:r>
              <a:rPr lang="en-US" sz="2000" kern="0" dirty="0">
                <a:solidFill>
                  <a:srgbClr val="17375E"/>
                </a:solidFill>
                <a:latin typeface="+mn-lt"/>
                <a:ea typeface="+mn-ea"/>
              </a:rPr>
              <a:t>is </a:t>
            </a:r>
            <a:r>
              <a:rPr lang="en-US" sz="2000" kern="0" dirty="0" smtClean="0">
                <a:solidFill>
                  <a:srgbClr val="17375E"/>
                </a:solidFill>
                <a:latin typeface="+mn-lt"/>
                <a:ea typeface="+mn-ea"/>
              </a:rPr>
              <a:t>to deliver efficiency improvements </a:t>
            </a:r>
            <a:r>
              <a:rPr lang="en-US" sz="2000" kern="0" dirty="0">
                <a:solidFill>
                  <a:srgbClr val="17375E"/>
                </a:solidFill>
                <a:latin typeface="+mn-lt"/>
                <a:ea typeface="+mn-ea"/>
              </a:rPr>
              <a:t>and to do this, it is required to develop a strategy against fraud and irregular </a:t>
            </a:r>
            <a:r>
              <a:rPr lang="en-US" sz="2000" kern="0" dirty="0" smtClean="0">
                <a:solidFill>
                  <a:srgbClr val="17375E"/>
                </a:solidFill>
                <a:latin typeface="+mn-lt"/>
                <a:ea typeface="+mn-ea"/>
              </a:rPr>
              <a:t>employment.</a:t>
            </a:r>
          </a:p>
          <a:p>
            <a:pPr marL="174625" indent="-174625" algn="just">
              <a:spcBef>
                <a:spcPts val="300"/>
              </a:spcBef>
              <a:spcAft>
                <a:spcPts val="300"/>
              </a:spcAft>
              <a:buClr>
                <a:schemeClr val="accent2"/>
              </a:buClr>
              <a:buSzTx/>
              <a:buFont typeface="Arial" charset="0"/>
              <a:buChar char="•"/>
              <a:defRPr/>
            </a:pPr>
            <a:r>
              <a:rPr lang="en-US" sz="2000" dirty="0"/>
              <a:t>TGSS </a:t>
            </a:r>
            <a:r>
              <a:rPr lang="zh-CN" altLang="en-US" sz="2000" dirty="0"/>
              <a:t>最大的挑战是提高传送效率，为了提高效率，它要求发展一项策略来反对欺诈和不规律的招聘</a:t>
            </a:r>
            <a:r>
              <a:rPr lang="zh-CN" altLang="en-US" sz="2000" dirty="0" smtClean="0"/>
              <a:t>。</a:t>
            </a:r>
            <a:endParaRPr lang="en-US" sz="2000" kern="0" dirty="0" smtClean="0">
              <a:solidFill>
                <a:srgbClr val="17375E"/>
              </a:solidFill>
              <a:latin typeface="+mn-lt"/>
              <a:ea typeface="+mn-ea"/>
            </a:endParaRPr>
          </a:p>
          <a:p>
            <a:pPr marL="174625" indent="-174625" algn="just">
              <a:spcBef>
                <a:spcPts val="300"/>
              </a:spcBef>
              <a:spcAft>
                <a:spcPts val="300"/>
              </a:spcAft>
              <a:buClr>
                <a:schemeClr val="accent2"/>
              </a:buClr>
              <a:buSzTx/>
              <a:buFont typeface="Arial" charset="0"/>
              <a:buChar char="•"/>
              <a:defRPr/>
            </a:pPr>
            <a:r>
              <a:rPr lang="en-US" sz="2000" kern="0" dirty="0" smtClean="0">
                <a:solidFill>
                  <a:srgbClr val="17375E"/>
                </a:solidFill>
                <a:latin typeface="+mn-lt"/>
                <a:ea typeface="+mn-ea"/>
              </a:rPr>
              <a:t>Lines of attack:</a:t>
            </a:r>
          </a:p>
          <a:p>
            <a:pPr marL="363538" lvl="1" indent="-188913">
              <a:spcBef>
                <a:spcPts val="0"/>
              </a:spcBef>
              <a:spcAft>
                <a:spcPts val="0"/>
              </a:spcAft>
              <a:buClr>
                <a:schemeClr val="accent2"/>
              </a:buClr>
              <a:defRPr/>
            </a:pPr>
            <a:r>
              <a:rPr lang="en-US" sz="2000" kern="0" dirty="0" smtClean="0">
                <a:solidFill>
                  <a:srgbClr val="17375E"/>
                </a:solidFill>
                <a:latin typeface="+mn-lt"/>
                <a:ea typeface="+mn-ea"/>
              </a:rPr>
              <a:t>Integrate </a:t>
            </a:r>
            <a:r>
              <a:rPr lang="en-US" sz="2000" b="1" kern="0" dirty="0">
                <a:solidFill>
                  <a:srgbClr val="17375E"/>
                </a:solidFill>
                <a:latin typeface="+mn-lt"/>
                <a:ea typeface="+mn-ea"/>
              </a:rPr>
              <a:t>fighting fraud </a:t>
            </a:r>
            <a:r>
              <a:rPr lang="en-US" sz="2000" b="1" kern="0" dirty="0" smtClean="0">
                <a:solidFill>
                  <a:srgbClr val="17375E"/>
                </a:solidFill>
                <a:latin typeface="+mn-lt"/>
                <a:ea typeface="+mn-ea"/>
              </a:rPr>
              <a:t>within </a:t>
            </a:r>
            <a:r>
              <a:rPr lang="en-US" sz="2000" kern="0" dirty="0">
                <a:solidFill>
                  <a:srgbClr val="17375E"/>
                </a:solidFill>
                <a:latin typeface="+mn-lt"/>
                <a:ea typeface="+mn-ea"/>
              </a:rPr>
              <a:t>all management procedures of the </a:t>
            </a:r>
            <a:r>
              <a:rPr lang="en-US" sz="2000" kern="0" dirty="0" smtClean="0">
                <a:solidFill>
                  <a:srgbClr val="17375E"/>
                </a:solidFill>
                <a:latin typeface="+mn-lt"/>
                <a:ea typeface="+mn-ea"/>
              </a:rPr>
              <a:t>TGSS</a:t>
            </a:r>
          </a:p>
          <a:p>
            <a:pPr marL="363538" lvl="1" indent="-188913" algn="just">
              <a:spcBef>
                <a:spcPts val="0"/>
              </a:spcBef>
              <a:spcAft>
                <a:spcPts val="0"/>
              </a:spcAft>
              <a:buClr>
                <a:schemeClr val="accent2"/>
              </a:buClr>
              <a:defRPr/>
            </a:pPr>
            <a:r>
              <a:rPr lang="en-US" sz="2000" kern="0" dirty="0" smtClean="0">
                <a:solidFill>
                  <a:srgbClr val="17375E"/>
                </a:solidFill>
                <a:latin typeface="+mn-lt"/>
                <a:ea typeface="+mn-ea"/>
              </a:rPr>
              <a:t>Merge </a:t>
            </a:r>
            <a:r>
              <a:rPr lang="en-US" sz="2000" kern="0" dirty="0">
                <a:solidFill>
                  <a:srgbClr val="17375E"/>
                </a:solidFill>
                <a:latin typeface="+mn-lt"/>
                <a:ea typeface="+mn-ea"/>
              </a:rPr>
              <a:t>and debug all different available information </a:t>
            </a:r>
            <a:r>
              <a:rPr lang="en-US" sz="2000" kern="0" dirty="0" smtClean="0">
                <a:solidFill>
                  <a:srgbClr val="17375E"/>
                </a:solidFill>
                <a:latin typeface="+mn-lt"/>
                <a:ea typeface="+mn-ea"/>
              </a:rPr>
              <a:t>sources.</a:t>
            </a:r>
          </a:p>
          <a:p>
            <a:pPr marL="363538" lvl="1" indent="-188913" algn="just">
              <a:spcBef>
                <a:spcPts val="0"/>
              </a:spcBef>
              <a:spcAft>
                <a:spcPts val="0"/>
              </a:spcAft>
              <a:buClr>
                <a:schemeClr val="accent2"/>
              </a:buClr>
              <a:defRPr/>
            </a:pPr>
            <a:r>
              <a:rPr lang="en-US" sz="2000" kern="0" dirty="0" smtClean="0">
                <a:solidFill>
                  <a:srgbClr val="17375E"/>
                </a:solidFill>
                <a:latin typeface="+mn-lt"/>
                <a:ea typeface="+mn-ea"/>
              </a:rPr>
              <a:t>Analysis </a:t>
            </a:r>
            <a:r>
              <a:rPr lang="en-US" sz="2000" kern="0" dirty="0">
                <a:solidFill>
                  <a:srgbClr val="17375E"/>
                </a:solidFill>
                <a:latin typeface="+mn-lt"/>
                <a:ea typeface="+mn-ea"/>
              </a:rPr>
              <a:t>techniques for focusing </a:t>
            </a:r>
            <a:r>
              <a:rPr lang="en-US" sz="2000" kern="0" dirty="0" smtClean="0">
                <a:solidFill>
                  <a:srgbClr val="17375E"/>
                </a:solidFill>
                <a:latin typeface="+mn-lt"/>
                <a:ea typeface="+mn-ea"/>
              </a:rPr>
              <a:t>actions</a:t>
            </a:r>
            <a:endParaRPr lang="en-US" sz="2000" strike="sngStrike" kern="0" dirty="0" smtClean="0">
              <a:solidFill>
                <a:srgbClr val="17375E"/>
              </a:solidFill>
              <a:latin typeface="+mn-lt"/>
              <a:ea typeface="+mn-ea"/>
            </a:endParaRPr>
          </a:p>
          <a:p>
            <a:pPr marL="363538" lvl="1" indent="-188913" algn="just">
              <a:spcBef>
                <a:spcPts val="0"/>
              </a:spcBef>
              <a:spcAft>
                <a:spcPts val="0"/>
              </a:spcAft>
              <a:buClr>
                <a:schemeClr val="accent2"/>
              </a:buClr>
              <a:defRPr/>
            </a:pPr>
            <a:r>
              <a:rPr lang="en-US" sz="2000" kern="0" dirty="0" smtClean="0">
                <a:solidFill>
                  <a:srgbClr val="17375E"/>
                </a:solidFill>
                <a:latin typeface="+mn-lt"/>
                <a:ea typeface="+mn-ea"/>
              </a:rPr>
              <a:t>Intensify </a:t>
            </a:r>
            <a:r>
              <a:rPr lang="en-US" sz="2000" kern="0" dirty="0">
                <a:solidFill>
                  <a:srgbClr val="17375E"/>
                </a:solidFill>
                <a:latin typeface="+mn-lt"/>
                <a:ea typeface="+mn-ea"/>
              </a:rPr>
              <a:t>Social Security inspection capacities</a:t>
            </a:r>
          </a:p>
          <a:p>
            <a:pPr marL="0" indent="0">
              <a:buNone/>
            </a:pPr>
            <a:r>
              <a:rPr lang="zh-CN" altLang="en-US" sz="2000" dirty="0"/>
              <a:t>攻击线：</a:t>
            </a:r>
            <a:endParaRPr lang="fr-FR" sz="2000" dirty="0"/>
          </a:p>
          <a:p>
            <a:pPr marL="0" indent="0">
              <a:buNone/>
            </a:pPr>
            <a:r>
              <a:rPr lang="en-US" altLang="zh-CN" sz="2000" dirty="0"/>
              <a:t>—</a:t>
            </a:r>
            <a:r>
              <a:rPr lang="zh-CN" altLang="en-US" sz="2000" dirty="0"/>
              <a:t>在</a:t>
            </a:r>
            <a:r>
              <a:rPr lang="en-US" sz="2000" dirty="0"/>
              <a:t>TGSS</a:t>
            </a:r>
            <a:r>
              <a:rPr lang="zh-CN" altLang="en-US" sz="2000" dirty="0"/>
              <a:t>的整个管理流程中整合反对欺诈</a:t>
            </a:r>
            <a:endParaRPr lang="fr-FR" sz="2000" dirty="0"/>
          </a:p>
          <a:p>
            <a:pPr marL="0" indent="0">
              <a:buNone/>
            </a:pPr>
            <a:r>
              <a:rPr lang="en-US" altLang="zh-CN" sz="2000" dirty="0"/>
              <a:t>—</a:t>
            </a:r>
            <a:r>
              <a:rPr lang="zh-CN" altLang="en-US" sz="2000" dirty="0"/>
              <a:t>合并和调试全部不同的可用信息资源</a:t>
            </a:r>
            <a:endParaRPr lang="fr-FR" sz="2000" dirty="0"/>
          </a:p>
          <a:p>
            <a:pPr marL="0" indent="0">
              <a:buNone/>
            </a:pPr>
            <a:r>
              <a:rPr lang="en-US" altLang="zh-CN" sz="2000" dirty="0"/>
              <a:t>—</a:t>
            </a:r>
            <a:r>
              <a:rPr lang="zh-CN" altLang="en-US" sz="2000" dirty="0"/>
              <a:t>专注行动的分析技术</a:t>
            </a:r>
            <a:endParaRPr lang="fr-FR" sz="2000" dirty="0"/>
          </a:p>
          <a:p>
            <a:pPr marL="0" indent="0">
              <a:buNone/>
            </a:pPr>
            <a:r>
              <a:rPr lang="en-US" altLang="zh-CN" sz="2000" dirty="0"/>
              <a:t>—</a:t>
            </a:r>
            <a:r>
              <a:rPr lang="zh-CN" altLang="en-US" sz="2000" dirty="0"/>
              <a:t>加强社会保障审查能力</a:t>
            </a:r>
            <a:endParaRPr lang="fr-FR" sz="2000" dirty="0"/>
          </a:p>
          <a:p>
            <a:pPr marL="174625" indent="-174625" algn="just">
              <a:spcBef>
                <a:spcPts val="300"/>
              </a:spcBef>
              <a:spcAft>
                <a:spcPts val="300"/>
              </a:spcAft>
              <a:buClr>
                <a:schemeClr val="accent2"/>
              </a:buClr>
              <a:buSzTx/>
              <a:buFont typeface="Arial" charset="0"/>
              <a:buChar char="•"/>
              <a:defRPr/>
            </a:pPr>
            <a:endParaRPr lang="en-US" sz="2000" kern="0" dirty="0">
              <a:solidFill>
                <a:srgbClr val="17375E"/>
              </a:solidFill>
              <a:latin typeface="+mn-lt"/>
              <a:ea typeface="+mn-ea"/>
            </a:endParaRPr>
          </a:p>
          <a:p>
            <a:pPr marL="0" indent="0">
              <a:spcBef>
                <a:spcPts val="300"/>
              </a:spcBef>
              <a:spcAft>
                <a:spcPts val="300"/>
              </a:spcAft>
              <a:buClr>
                <a:schemeClr val="accent2"/>
              </a:buClr>
              <a:buSzTx/>
              <a:buFont typeface="Arial" charset="0"/>
              <a:buNone/>
              <a:defRPr/>
            </a:pPr>
            <a:endParaRPr lang="en-US" sz="2000" kern="0" dirty="0">
              <a:solidFill>
                <a:srgbClr val="17375E"/>
              </a:solidFill>
              <a:latin typeface="+mn-lt"/>
              <a:ea typeface="+mn-ea"/>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3"/>
          <p:cNvSpPr/>
          <p:nvPr/>
        </p:nvSpPr>
        <p:spPr>
          <a:xfrm>
            <a:off x="1130437" y="1782826"/>
            <a:ext cx="3431862" cy="1296144"/>
          </a:xfrm>
          <a:prstGeom prst="rect">
            <a:avLst/>
          </a:prstGeom>
          <a:solidFill>
            <a:srgbClr val="F79646">
              <a:lumMod val="60000"/>
              <a:lumOff val="40000"/>
            </a:srgbClr>
          </a:solidFill>
          <a:ln w="25400" cap="flat" cmpd="sng" algn="ctr">
            <a:solidFill>
              <a:srgbClr val="F79646"/>
            </a:solidFill>
            <a:prstDash val="solid"/>
          </a:ln>
          <a:effectLst/>
          <a:scene3d>
            <a:camera prst="orthographicFront"/>
            <a:lightRig rig="threePt" dir="t"/>
          </a:scene3d>
          <a:sp3d>
            <a:bevelT/>
          </a:sp3d>
        </p:spPr>
        <p:txBody>
          <a:bodyPr anchor="ctr"/>
          <a:lstStyle>
            <a:lvl1pPr marL="285750" indent="-28575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spcAft>
                <a:spcPts val="600"/>
              </a:spcAft>
            </a:pPr>
            <a:r>
              <a:rPr lang="es-ES" altLang="zh-CN" sz="1400" b="1">
                <a:solidFill>
                  <a:srgbClr val="17375E"/>
                </a:solidFill>
                <a:latin typeface="Calibri" charset="0"/>
              </a:rPr>
              <a:t>CONTROL OF PROCESSES</a:t>
            </a:r>
            <a:r>
              <a:rPr lang="zh-CN" altLang="es-ES" sz="1400" b="1">
                <a:solidFill>
                  <a:srgbClr val="17375E"/>
                </a:solidFill>
                <a:latin typeface="Calibri" charset="0"/>
              </a:rPr>
              <a:t>控制过程</a:t>
            </a:r>
          </a:p>
          <a:p>
            <a:pPr algn="ctr"/>
            <a:r>
              <a:rPr lang="en-US" altLang="zh-CN" sz="1200" b="1">
                <a:solidFill>
                  <a:srgbClr val="17375E"/>
                </a:solidFill>
                <a:latin typeface="Calibri" charset="0"/>
              </a:rPr>
              <a:t>Employee identity</a:t>
            </a:r>
            <a:r>
              <a:rPr lang="zh-CN" altLang="en-US" sz="1200" b="1">
                <a:cs typeface="Arial" charset="0"/>
              </a:rPr>
              <a:t>员工身份</a:t>
            </a:r>
          </a:p>
          <a:p>
            <a:pPr algn="ctr"/>
            <a:r>
              <a:rPr lang="en-US" altLang="zh-CN" sz="1200" b="1">
                <a:solidFill>
                  <a:srgbClr val="17375E"/>
                </a:solidFill>
                <a:latin typeface="Calibri" charset="0"/>
              </a:rPr>
              <a:t>Inscription controls</a:t>
            </a:r>
            <a:r>
              <a:rPr lang="zh-CN" altLang="en-US" sz="1200" b="1">
                <a:cs typeface="Arial" charset="0"/>
              </a:rPr>
              <a:t>题记控制</a:t>
            </a:r>
            <a:endParaRPr lang="en-US" altLang="zh-CN" sz="1200" b="1">
              <a:solidFill>
                <a:srgbClr val="17375E"/>
              </a:solidFill>
              <a:latin typeface="Calibri" charset="0"/>
            </a:endParaRPr>
          </a:p>
          <a:p>
            <a:pPr algn="ctr">
              <a:spcAft>
                <a:spcPts val="600"/>
              </a:spcAft>
            </a:pPr>
            <a:r>
              <a:rPr lang="en-US" altLang="zh-CN" sz="1200" b="1">
                <a:solidFill>
                  <a:srgbClr val="17375E"/>
                </a:solidFill>
                <a:latin typeface="Calibri" charset="0"/>
              </a:rPr>
              <a:t>Omitted and irregular info</a:t>
            </a:r>
            <a:r>
              <a:rPr lang="zh-CN" altLang="en-US" sz="1200" b="1">
                <a:cs typeface="Arial" charset="0"/>
              </a:rPr>
              <a:t>忽略的和不规则的信息</a:t>
            </a:r>
          </a:p>
          <a:p>
            <a:pPr algn="ctr">
              <a:spcAft>
                <a:spcPts val="600"/>
              </a:spcAft>
            </a:pPr>
            <a:r>
              <a:rPr lang="en-US" altLang="zh-CN" sz="1200" b="1">
                <a:solidFill>
                  <a:srgbClr val="17375E"/>
                </a:solidFill>
                <a:latin typeface="Calibri" charset="0"/>
              </a:rPr>
              <a:t>Exclusions and deductions</a:t>
            </a:r>
            <a:r>
              <a:rPr lang="zh-CN" altLang="en-US" sz="1200" b="1">
                <a:cs typeface="Arial" charset="0"/>
              </a:rPr>
              <a:t>排除和扣除</a:t>
            </a:r>
            <a:endParaRPr lang="es-ES" altLang="zh-CN" sz="1200" b="1">
              <a:cs typeface="Arial" charset="0"/>
            </a:endParaRPr>
          </a:p>
        </p:txBody>
      </p:sp>
      <p:cxnSp>
        <p:nvCxnSpPr>
          <p:cNvPr id="33" name="32 Conector recto"/>
          <p:cNvCxnSpPr>
            <a:cxnSpLocks noChangeShapeType="1"/>
          </p:cNvCxnSpPr>
          <p:nvPr/>
        </p:nvCxnSpPr>
        <p:spPr bwMode="auto">
          <a:xfrm>
            <a:off x="4211638" y="2416175"/>
            <a:ext cx="360362" cy="0"/>
          </a:xfrm>
          <a:prstGeom prst="line">
            <a:avLst/>
          </a:prstGeom>
          <a:noFill/>
          <a:ln w="25400">
            <a:solidFill>
              <a:srgbClr val="4F81BD"/>
            </a:solidFill>
            <a:round/>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34" name="Rectangle 33"/>
          <p:cNvSpPr/>
          <p:nvPr/>
        </p:nvSpPr>
        <p:spPr>
          <a:xfrm>
            <a:off x="4974032" y="3092500"/>
            <a:ext cx="1872080" cy="480306"/>
          </a:xfrm>
          <a:prstGeom prst="rect">
            <a:avLst/>
          </a:prstGeom>
          <a:solidFill>
            <a:sysClr val="window" lastClr="FFFFFF">
              <a:lumMod val="95000"/>
            </a:sysClr>
          </a:solidFill>
          <a:ln w="3175" cap="flat" cmpd="sng" algn="ctr">
            <a:solidFill>
              <a:sysClr val="windowText" lastClr="000000"/>
            </a:solidFill>
            <a:prstDash val="solid"/>
          </a:ln>
          <a:effectLst/>
          <a:scene3d>
            <a:camera prst="orthographicFront"/>
            <a:lightRig rig="threePt" dir="t"/>
          </a:scene3d>
          <a:sp3d>
            <a:bevelT prst="angle"/>
          </a:sp3d>
        </p:spPr>
        <p:txBody>
          <a:bodyPr tIns="0" anchor="ctr"/>
          <a:lstStyle>
            <a:lvl1pPr indent="-28575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spcAft>
                <a:spcPts val="600"/>
              </a:spcAft>
            </a:pPr>
            <a:r>
              <a:rPr lang="en-US" altLang="zh-CN" sz="1200" b="1">
                <a:solidFill>
                  <a:srgbClr val="17375E"/>
                </a:solidFill>
                <a:latin typeface="Calibri" charset="0"/>
              </a:rPr>
              <a:t>Payment processes</a:t>
            </a:r>
          </a:p>
          <a:p>
            <a:pPr algn="ctr">
              <a:spcAft>
                <a:spcPts val="600"/>
              </a:spcAft>
            </a:pPr>
            <a:r>
              <a:rPr lang="zh-CN" altLang="en-US" sz="1200" b="1">
                <a:cs typeface="Arial" charset="0"/>
              </a:rPr>
              <a:t>付款流程</a:t>
            </a:r>
            <a:endParaRPr lang="en-US" altLang="zh-CN" sz="1200" b="1">
              <a:cs typeface="Arial" charset="0"/>
            </a:endParaRPr>
          </a:p>
        </p:txBody>
      </p:sp>
      <p:sp>
        <p:nvSpPr>
          <p:cNvPr id="38" name="Rectangle 33"/>
          <p:cNvSpPr/>
          <p:nvPr/>
        </p:nvSpPr>
        <p:spPr>
          <a:xfrm>
            <a:off x="4953395" y="2128262"/>
            <a:ext cx="1872079" cy="576064"/>
          </a:xfrm>
          <a:prstGeom prst="rect">
            <a:avLst/>
          </a:prstGeom>
          <a:solidFill>
            <a:sysClr val="window" lastClr="FFFFFF">
              <a:lumMod val="95000"/>
            </a:sysClr>
          </a:solidFill>
          <a:ln w="3175" cap="flat" cmpd="sng" algn="ctr">
            <a:solidFill>
              <a:sysClr val="windowText" lastClr="000000"/>
            </a:solidFill>
            <a:prstDash val="solid"/>
          </a:ln>
          <a:effectLst/>
          <a:scene3d>
            <a:camera prst="orthographicFront"/>
            <a:lightRig rig="threePt" dir="t"/>
          </a:scene3d>
          <a:sp3d>
            <a:bevelT prst="angle"/>
          </a:sp3d>
        </p:spPr>
        <p:txBody>
          <a:bodyPr tIns="0" anchor="ctr"/>
          <a:lstStyle>
            <a:lvl1pPr indent="-28575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spcAft>
                <a:spcPts val="600"/>
              </a:spcAft>
            </a:pPr>
            <a:r>
              <a:rPr lang="en-US" altLang="zh-CN" sz="1200" b="1">
                <a:solidFill>
                  <a:srgbClr val="17375E"/>
                </a:solidFill>
                <a:latin typeface="Calibri" charset="0"/>
              </a:rPr>
              <a:t>Inscription controls, deductions, …</a:t>
            </a:r>
            <a:r>
              <a:rPr lang="zh-CN" altLang="en-US" sz="1200" b="1">
                <a:cs typeface="Arial" charset="0"/>
              </a:rPr>
              <a:t>题记控制，扣费，</a:t>
            </a:r>
            <a:r>
              <a:rPr lang="en-US" altLang="zh-CN" sz="1200" b="1">
                <a:cs typeface="Arial" charset="0"/>
              </a:rPr>
              <a:t>...</a:t>
            </a:r>
          </a:p>
        </p:txBody>
      </p:sp>
      <p:sp>
        <p:nvSpPr>
          <p:cNvPr id="39" name="Rectangle 33"/>
          <p:cNvSpPr/>
          <p:nvPr/>
        </p:nvSpPr>
        <p:spPr>
          <a:xfrm>
            <a:off x="1098687" y="3533872"/>
            <a:ext cx="3431862" cy="953032"/>
          </a:xfrm>
          <a:prstGeom prst="rect">
            <a:avLst/>
          </a:prstGeom>
          <a:solidFill>
            <a:srgbClr val="4BACC6">
              <a:lumMod val="20000"/>
              <a:lumOff val="80000"/>
            </a:srgbClr>
          </a:solidFill>
          <a:ln w="25400" cap="flat" cmpd="sng" algn="ctr">
            <a:solidFill>
              <a:srgbClr val="4BACC6"/>
            </a:solidFill>
            <a:prstDash val="solid"/>
          </a:ln>
          <a:effectLst/>
          <a:scene3d>
            <a:camera prst="orthographicFront"/>
            <a:lightRig rig="threePt" dir="t"/>
          </a:scene3d>
          <a:sp3d>
            <a:bevelT/>
          </a:sp3d>
        </p:spPr>
        <p:txBody>
          <a:bodyPr anchor="ctr"/>
          <a:lstStyle>
            <a:lvl1pPr marL="285750" indent="-28575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spcAft>
                <a:spcPts val="600"/>
              </a:spcAft>
            </a:pPr>
            <a:r>
              <a:rPr lang="es-ES" altLang="zh-CN" sz="1400" b="1">
                <a:solidFill>
                  <a:srgbClr val="17375E"/>
                </a:solidFill>
                <a:latin typeface="Calibri" charset="0"/>
              </a:rPr>
              <a:t>FICTICIOUS BUSINESS</a:t>
            </a:r>
            <a:r>
              <a:rPr lang="zh-CN" altLang="es-ES" sz="1400" b="1">
                <a:solidFill>
                  <a:srgbClr val="17375E"/>
                </a:solidFill>
                <a:latin typeface="Calibri" charset="0"/>
              </a:rPr>
              <a:t>虚构公司</a:t>
            </a:r>
          </a:p>
          <a:p>
            <a:pPr algn="ctr">
              <a:spcAft>
                <a:spcPts val="600"/>
              </a:spcAft>
            </a:pPr>
            <a:r>
              <a:rPr lang="en-US" altLang="zh-CN" sz="1100" b="1">
                <a:solidFill>
                  <a:srgbClr val="17375E"/>
                </a:solidFill>
                <a:latin typeface="Calibri" charset="0"/>
              </a:rPr>
              <a:t>Fictitious business</a:t>
            </a:r>
            <a:r>
              <a:rPr lang="zh-CN" altLang="en-US" sz="1200" b="1">
                <a:latin typeface="Calibri" charset="0"/>
              </a:rPr>
              <a:t>虚拟企业</a:t>
            </a:r>
          </a:p>
          <a:p>
            <a:pPr algn="ctr">
              <a:spcAft>
                <a:spcPts val="600"/>
              </a:spcAft>
            </a:pPr>
            <a:r>
              <a:rPr lang="en-US" altLang="zh-CN" sz="1100" b="1">
                <a:solidFill>
                  <a:srgbClr val="17375E"/>
                </a:solidFill>
                <a:latin typeface="Calibri" charset="0"/>
              </a:rPr>
              <a:t>Probability of risk evolution</a:t>
            </a:r>
            <a:r>
              <a:rPr lang="zh-CN" altLang="en-US" sz="1200" b="1">
                <a:latin typeface="Calibri" charset="0"/>
              </a:rPr>
              <a:t>风险防范的可能性</a:t>
            </a:r>
          </a:p>
          <a:p>
            <a:pPr algn="ctr">
              <a:spcAft>
                <a:spcPts val="600"/>
              </a:spcAft>
            </a:pPr>
            <a:r>
              <a:rPr lang="en-US" altLang="zh-CN" sz="1100" b="1">
                <a:solidFill>
                  <a:srgbClr val="17375E"/>
                </a:solidFill>
                <a:latin typeface="Calibri" charset="0"/>
              </a:rPr>
              <a:t>Delay in payment prevention</a:t>
            </a:r>
            <a:r>
              <a:rPr lang="zh-CN" altLang="en-US" sz="1200" b="1">
                <a:latin typeface="Calibri" charset="0"/>
              </a:rPr>
              <a:t>延迟付款的预防</a:t>
            </a:r>
          </a:p>
        </p:txBody>
      </p:sp>
      <p:sp>
        <p:nvSpPr>
          <p:cNvPr id="40" name="Rectangle 33"/>
          <p:cNvSpPr/>
          <p:nvPr/>
        </p:nvSpPr>
        <p:spPr>
          <a:xfrm>
            <a:off x="1098687" y="5827098"/>
            <a:ext cx="3431862" cy="1008112"/>
          </a:xfrm>
          <a:prstGeom prst="rect">
            <a:avLst/>
          </a:prstGeom>
          <a:solidFill>
            <a:srgbClr val="9BBB59">
              <a:lumMod val="20000"/>
              <a:lumOff val="80000"/>
            </a:srgbClr>
          </a:solidFill>
          <a:ln w="25400" cap="flat" cmpd="sng" algn="ctr">
            <a:solidFill>
              <a:srgbClr val="9BBB59"/>
            </a:solidFill>
            <a:prstDash val="solid"/>
          </a:ln>
          <a:effectLst/>
          <a:scene3d>
            <a:camera prst="orthographicFront"/>
            <a:lightRig rig="threePt" dir="t"/>
          </a:scene3d>
          <a:sp3d>
            <a:bevelT/>
          </a:sp3d>
        </p:spPr>
        <p:txBody>
          <a:bodyPr anchor="ctr"/>
          <a:lstStyle>
            <a:lvl1pPr marL="285750" indent="-28575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spcAft>
                <a:spcPts val="600"/>
              </a:spcAft>
            </a:pPr>
            <a:r>
              <a:rPr lang="en-US" altLang="zh-CN" sz="1400" b="1">
                <a:solidFill>
                  <a:srgbClr val="17375E"/>
                </a:solidFill>
                <a:latin typeface="Calibri" charset="0"/>
              </a:rPr>
              <a:t>HIDE PROPERTY IN </a:t>
            </a:r>
          </a:p>
          <a:p>
            <a:pPr algn="ctr">
              <a:spcAft>
                <a:spcPts val="600"/>
              </a:spcAft>
            </a:pPr>
            <a:r>
              <a:rPr lang="en-US" altLang="zh-CN" sz="1400" b="1">
                <a:solidFill>
                  <a:srgbClr val="17375E"/>
                </a:solidFill>
                <a:latin typeface="Calibri" charset="0"/>
              </a:rPr>
              <a:t>COMPANIES IN DEBT</a:t>
            </a:r>
            <a:r>
              <a:rPr lang="zh-CN" altLang="en-US" sz="1400" b="1">
                <a:solidFill>
                  <a:srgbClr val="17375E"/>
                </a:solidFill>
                <a:latin typeface="Calibri" charset="0"/>
              </a:rPr>
              <a:t>公司隐藏债务</a:t>
            </a:r>
          </a:p>
          <a:p>
            <a:pPr algn="ctr"/>
            <a:r>
              <a:rPr lang="en-US" altLang="zh-CN" sz="1100" b="1">
                <a:solidFill>
                  <a:srgbClr val="17375E"/>
                </a:solidFill>
                <a:latin typeface="Calibri" charset="0"/>
              </a:rPr>
              <a:t>Insolvent companies</a:t>
            </a:r>
            <a:r>
              <a:rPr lang="zh-CN" altLang="en-US" sz="1200" b="1">
                <a:cs typeface="Arial" charset="0"/>
              </a:rPr>
              <a:t>破产公司</a:t>
            </a:r>
          </a:p>
          <a:p>
            <a:pPr algn="ctr">
              <a:spcAft>
                <a:spcPts val="600"/>
              </a:spcAft>
            </a:pPr>
            <a:r>
              <a:rPr lang="en-US" altLang="zh-CN" sz="1100" b="1">
                <a:solidFill>
                  <a:srgbClr val="17375E"/>
                </a:solidFill>
                <a:latin typeface="Calibri" charset="0"/>
              </a:rPr>
              <a:t>Responsibilities derivation</a:t>
            </a:r>
            <a:r>
              <a:rPr lang="zh-CN" altLang="en-US" sz="1200" b="1">
                <a:cs typeface="Arial" charset="0"/>
              </a:rPr>
              <a:t>责任推导</a:t>
            </a:r>
            <a:endParaRPr lang="en-US" altLang="zh-CN" sz="1200" b="1">
              <a:cs typeface="Arial" charset="0"/>
            </a:endParaRPr>
          </a:p>
          <a:p>
            <a:pPr algn="ctr">
              <a:spcAft>
                <a:spcPts val="600"/>
              </a:spcAft>
            </a:pPr>
            <a:endParaRPr lang="en-US" altLang="zh-CN" sz="1100" b="1">
              <a:solidFill>
                <a:srgbClr val="17375E"/>
              </a:solidFill>
              <a:latin typeface="Calibri" charset="0"/>
            </a:endParaRPr>
          </a:p>
        </p:txBody>
      </p:sp>
      <p:sp>
        <p:nvSpPr>
          <p:cNvPr id="41" name="Rectangle 33"/>
          <p:cNvSpPr/>
          <p:nvPr/>
        </p:nvSpPr>
        <p:spPr>
          <a:xfrm>
            <a:off x="1130437" y="4612404"/>
            <a:ext cx="3431862" cy="864096"/>
          </a:xfrm>
          <a:prstGeom prst="rect">
            <a:avLst/>
          </a:prstGeom>
          <a:solidFill>
            <a:srgbClr val="8064A2">
              <a:lumMod val="20000"/>
              <a:lumOff val="80000"/>
            </a:srgbClr>
          </a:solidFill>
          <a:ln w="25400" cap="flat" cmpd="sng" algn="ctr">
            <a:solidFill>
              <a:srgbClr val="8064A2"/>
            </a:solidFill>
            <a:prstDash val="solid"/>
          </a:ln>
          <a:effectLst/>
          <a:scene3d>
            <a:camera prst="orthographicFront"/>
            <a:lightRig rig="threePt" dir="t"/>
          </a:scene3d>
          <a:sp3d>
            <a:bevelT/>
          </a:sp3d>
        </p:spPr>
        <p:txBody>
          <a:bodyPr anchor="ctr"/>
          <a:lstStyle>
            <a:lvl1pPr marL="285750" indent="-28575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spcAft>
                <a:spcPts val="600"/>
              </a:spcAft>
            </a:pPr>
            <a:r>
              <a:rPr lang="es-ES" altLang="zh-CN" sz="1400" b="1">
                <a:solidFill>
                  <a:srgbClr val="17375E"/>
                </a:solidFill>
                <a:latin typeface="Calibri" charset="0"/>
              </a:rPr>
              <a:t>IRREGULAR EMPLOYMENT</a:t>
            </a:r>
            <a:r>
              <a:rPr lang="zh-CN" altLang="es-ES" sz="1400" b="1">
                <a:solidFill>
                  <a:srgbClr val="17375E"/>
                </a:solidFill>
                <a:latin typeface="Calibri" charset="0"/>
              </a:rPr>
              <a:t>非正规就业</a:t>
            </a:r>
          </a:p>
          <a:p>
            <a:pPr algn="ctr">
              <a:spcAft>
                <a:spcPts val="600"/>
              </a:spcAft>
            </a:pPr>
            <a:r>
              <a:rPr lang="en-US" altLang="zh-CN" sz="1100" b="1">
                <a:solidFill>
                  <a:srgbClr val="17375E"/>
                </a:solidFill>
                <a:latin typeface="Calibri" charset="0"/>
              </a:rPr>
              <a:t>Workers not registered</a:t>
            </a:r>
            <a:r>
              <a:rPr lang="zh-CN" altLang="en-US" sz="1200" b="1">
                <a:latin typeface="Calibri" charset="0"/>
              </a:rPr>
              <a:t>未注册工人</a:t>
            </a:r>
          </a:p>
          <a:p>
            <a:pPr algn="ctr">
              <a:spcAft>
                <a:spcPts val="600"/>
              </a:spcAft>
            </a:pPr>
            <a:r>
              <a:rPr lang="en-US" altLang="zh-CN" sz="1100" b="1">
                <a:solidFill>
                  <a:srgbClr val="17375E"/>
                </a:solidFill>
                <a:latin typeface="Calibri" charset="0"/>
              </a:rPr>
              <a:t>Part-time contracts</a:t>
            </a:r>
            <a:r>
              <a:rPr lang="zh-CN" altLang="en-US" sz="1200" b="1">
                <a:latin typeface="Calibri" charset="0"/>
              </a:rPr>
              <a:t>兼职合同</a:t>
            </a:r>
          </a:p>
          <a:p>
            <a:pPr algn="ctr">
              <a:spcAft>
                <a:spcPts val="600"/>
              </a:spcAft>
            </a:pPr>
            <a:r>
              <a:rPr lang="en-US" altLang="zh-CN" sz="1100" b="1">
                <a:solidFill>
                  <a:srgbClr val="17375E"/>
                </a:solidFill>
                <a:latin typeface="Calibri" charset="0"/>
              </a:rPr>
              <a:t>Hide a higher activity</a:t>
            </a:r>
            <a:r>
              <a:rPr lang="zh-CN" altLang="en-US" sz="1200" b="1">
                <a:latin typeface="Calibri" charset="0"/>
              </a:rPr>
              <a:t>隐藏较高的活动</a:t>
            </a:r>
          </a:p>
        </p:txBody>
      </p:sp>
      <p:sp>
        <p:nvSpPr>
          <p:cNvPr id="42" name="Rectangle 33"/>
          <p:cNvSpPr/>
          <p:nvPr/>
        </p:nvSpPr>
        <p:spPr>
          <a:xfrm>
            <a:off x="6123142" y="4233521"/>
            <a:ext cx="2341032" cy="1512168"/>
          </a:xfrm>
          <a:prstGeom prst="rect">
            <a:avLst/>
          </a:prstGeom>
          <a:solidFill>
            <a:srgbClr val="C0504D">
              <a:lumMod val="20000"/>
              <a:lumOff val="80000"/>
            </a:srgbClr>
          </a:solidFill>
          <a:ln w="25400" cap="flat" cmpd="sng" algn="ctr">
            <a:solidFill>
              <a:srgbClr val="C0504D"/>
            </a:solidFill>
            <a:prstDash val="solid"/>
          </a:ln>
          <a:effectLst/>
          <a:scene3d>
            <a:camera prst="orthographicFront"/>
            <a:lightRig rig="threePt" dir="t"/>
          </a:scene3d>
          <a:sp3d>
            <a:bevelT/>
          </a:sp3d>
        </p:spPr>
        <p:txBody>
          <a:bodyPr anchor="ctr"/>
          <a:lstStyle>
            <a:lvl1pPr marL="285750" indent="-285750">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spcAft>
                <a:spcPts val="600"/>
              </a:spcAft>
            </a:pPr>
            <a:r>
              <a:rPr lang="es-ES" altLang="zh-CN" sz="1400" b="1">
                <a:solidFill>
                  <a:srgbClr val="17375E"/>
                </a:solidFill>
                <a:latin typeface="Calibri" charset="0"/>
              </a:rPr>
              <a:t>Fraud Networks</a:t>
            </a:r>
            <a:r>
              <a:rPr lang="zh-CN" altLang="es-ES" sz="1400" b="1">
                <a:solidFill>
                  <a:srgbClr val="17375E"/>
                </a:solidFill>
                <a:latin typeface="Calibri" charset="0"/>
              </a:rPr>
              <a:t>欺诈网络</a:t>
            </a:r>
          </a:p>
          <a:p>
            <a:pPr algn="ctr"/>
            <a:r>
              <a:rPr lang="en-US" altLang="zh-CN" sz="1200" b="1">
                <a:solidFill>
                  <a:srgbClr val="17375E"/>
                </a:solidFill>
                <a:latin typeface="Calibri" charset="0"/>
              </a:rPr>
              <a:t>Network Analysis</a:t>
            </a:r>
            <a:r>
              <a:rPr lang="zh-CN" altLang="en-US" sz="1200" b="1">
                <a:cs typeface="Arial" charset="0"/>
              </a:rPr>
              <a:t>网络分析</a:t>
            </a:r>
          </a:p>
          <a:p>
            <a:pPr algn="ctr"/>
            <a:r>
              <a:rPr lang="en-US" altLang="zh-CN" sz="1200" b="1">
                <a:solidFill>
                  <a:srgbClr val="17375E"/>
                </a:solidFill>
                <a:latin typeface="Calibri" charset="0"/>
              </a:rPr>
              <a:t>Insolvent companies</a:t>
            </a:r>
            <a:r>
              <a:rPr lang="zh-CN" altLang="en-US" sz="1200" b="1">
                <a:cs typeface="Arial" charset="0"/>
              </a:rPr>
              <a:t>破产公司</a:t>
            </a:r>
          </a:p>
          <a:p>
            <a:pPr algn="ctr"/>
            <a:r>
              <a:rPr lang="en-US" altLang="zh-CN" sz="1200" b="1">
                <a:solidFill>
                  <a:srgbClr val="17375E"/>
                </a:solidFill>
                <a:latin typeface="Calibri" charset="0"/>
              </a:rPr>
              <a:t>Fictitious companies</a:t>
            </a:r>
            <a:r>
              <a:rPr lang="zh-CN" altLang="en-US" sz="1200" b="1">
                <a:cs typeface="Arial" charset="0"/>
              </a:rPr>
              <a:t>虚拟企业</a:t>
            </a:r>
          </a:p>
          <a:p>
            <a:pPr algn="ctr"/>
            <a:r>
              <a:rPr lang="en-US" altLang="zh-CN" sz="1200" b="1">
                <a:solidFill>
                  <a:srgbClr val="17375E"/>
                </a:solidFill>
                <a:latin typeface="Calibri" charset="0"/>
              </a:rPr>
              <a:t>Delay in payment</a:t>
            </a:r>
            <a:r>
              <a:rPr lang="zh-CN" altLang="en-US" sz="1200" b="1">
                <a:cs typeface="Arial" charset="0"/>
              </a:rPr>
              <a:t>延迟付款</a:t>
            </a:r>
            <a:endParaRPr lang="en-US" altLang="zh-CN" sz="1200" b="1">
              <a:cs typeface="Arial" charset="0"/>
            </a:endParaRPr>
          </a:p>
        </p:txBody>
      </p:sp>
      <p:cxnSp>
        <p:nvCxnSpPr>
          <p:cNvPr id="43" name="42 Forma"/>
          <p:cNvCxnSpPr>
            <a:cxnSpLocks noChangeShapeType="1"/>
          </p:cNvCxnSpPr>
          <p:nvPr/>
        </p:nvCxnSpPr>
        <p:spPr bwMode="auto">
          <a:xfrm rot="16200000" flipH="1">
            <a:off x="3502819" y="2215357"/>
            <a:ext cx="238125" cy="1944687"/>
          </a:xfrm>
          <a:prstGeom prst="bentConnector2">
            <a:avLst/>
          </a:prstGeom>
          <a:noFill/>
          <a:ln w="25400">
            <a:solidFill>
              <a:srgbClr val="4F81BD"/>
            </a:solidFill>
            <a:miter lim="800000"/>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48" name="47 Conector angular"/>
          <p:cNvCxnSpPr>
            <a:cxnSpLocks noChangeShapeType="1"/>
          </p:cNvCxnSpPr>
          <p:nvPr/>
        </p:nvCxnSpPr>
        <p:spPr bwMode="auto">
          <a:xfrm rot="16200000" flipH="1">
            <a:off x="5746750" y="3248025"/>
            <a:ext cx="674688" cy="1296988"/>
          </a:xfrm>
          <a:prstGeom prst="bentConnector3">
            <a:avLst>
              <a:gd name="adj1" fmla="val 50000"/>
            </a:avLst>
          </a:prstGeom>
          <a:noFill/>
          <a:ln w="25400">
            <a:solidFill>
              <a:srgbClr val="4F81BD"/>
            </a:solidFill>
            <a:miter lim="800000"/>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49" name="48 Conector angular"/>
          <p:cNvCxnSpPr>
            <a:cxnSpLocks noChangeShapeType="1"/>
          </p:cNvCxnSpPr>
          <p:nvPr/>
        </p:nvCxnSpPr>
        <p:spPr bwMode="auto">
          <a:xfrm>
            <a:off x="4211638" y="4008438"/>
            <a:ext cx="1439862" cy="981075"/>
          </a:xfrm>
          <a:prstGeom prst="bentConnector3">
            <a:avLst>
              <a:gd name="adj1" fmla="val 50000"/>
            </a:avLst>
          </a:prstGeom>
          <a:noFill/>
          <a:ln w="25400">
            <a:solidFill>
              <a:srgbClr val="4F81BD"/>
            </a:solidFill>
            <a:miter lim="800000"/>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50" name="49 Conector angular"/>
          <p:cNvCxnSpPr>
            <a:cxnSpLocks noChangeShapeType="1"/>
          </p:cNvCxnSpPr>
          <p:nvPr/>
        </p:nvCxnSpPr>
        <p:spPr bwMode="auto">
          <a:xfrm flipV="1">
            <a:off x="4211638" y="4989513"/>
            <a:ext cx="1439862" cy="1116012"/>
          </a:xfrm>
          <a:prstGeom prst="bentConnector3">
            <a:avLst>
              <a:gd name="adj1" fmla="val 50000"/>
            </a:avLst>
          </a:prstGeom>
          <a:noFill/>
          <a:ln w="25400">
            <a:solidFill>
              <a:srgbClr val="4F81BD"/>
            </a:solidFill>
            <a:miter lim="800000"/>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52" name="1177605 Rectángulo"/>
          <p:cNvSpPr>
            <a:spLocks noChangeArrowheads="1"/>
          </p:cNvSpPr>
          <p:nvPr/>
        </p:nvSpPr>
        <p:spPr bwMode="auto">
          <a:xfrm>
            <a:off x="428625" y="1268413"/>
            <a:ext cx="8424863" cy="3251200"/>
          </a:xfrm>
          <a:prstGeom prst="rect">
            <a:avLst/>
          </a:prstGeom>
          <a:noFill/>
          <a:ln w="9525" algn="ctr">
            <a:noFill/>
            <a:miter lim="800000"/>
            <a:headEnd/>
            <a:tailEnd/>
          </a:ln>
          <a:effectLst/>
        </p:spPr>
        <p:txBody>
          <a:bodyPr/>
          <a:lstStyle/>
          <a:p>
            <a:pPr marL="342900" algn="just" defTabSz="-13873163" eaLnBrk="0" hangingPunct="0">
              <a:lnSpc>
                <a:spcPct val="130000"/>
              </a:lnSpc>
              <a:buClr>
                <a:srgbClr val="57BFE4"/>
              </a:buClr>
            </a:pPr>
            <a:endParaRPr lang="es-ES" sz="1600" i="1">
              <a:solidFill>
                <a:srgbClr val="002060"/>
              </a:solidFill>
              <a:latin typeface="Calibri" charset="0"/>
              <a:cs typeface="宋体" charset="0"/>
            </a:endParaRPr>
          </a:p>
        </p:txBody>
      </p:sp>
      <p:sp>
        <p:nvSpPr>
          <p:cNvPr id="53" name="Oval 31"/>
          <p:cNvSpPr/>
          <p:nvPr/>
        </p:nvSpPr>
        <p:spPr bwMode="gray">
          <a:xfrm>
            <a:off x="1130300" y="1927225"/>
            <a:ext cx="293688" cy="269875"/>
          </a:xfrm>
          <a:prstGeom prst="ellipse">
            <a:avLst/>
          </a:prstGeom>
          <a:solidFill>
            <a:srgbClr val="778888">
              <a:lumMod val="20000"/>
              <a:lumOff val="80000"/>
            </a:srgbClr>
          </a:solidFill>
          <a:ln w="6350">
            <a:solidFill>
              <a:srgbClr val="1F497D"/>
            </a:solidFill>
            <a:miter lim="800000"/>
            <a:headEnd/>
            <a:tailEnd/>
          </a:ln>
          <a:effectLst/>
        </p:spPr>
        <p:txBody>
          <a:bodyPr lIns="72000" tIns="72000" rIns="72000" bIns="72000" anchor="ctr" anchorCtr="1"/>
          <a:lstStyle/>
          <a:p>
            <a:pPr algn="ctr">
              <a:spcAft>
                <a:spcPts val="300"/>
              </a:spcAft>
            </a:pPr>
            <a:r>
              <a:rPr lang="es-ES" altLang="zh-CN" sz="1600" b="1">
                <a:solidFill>
                  <a:srgbClr val="000000"/>
                </a:solidFill>
                <a:cs typeface="宋体" charset="0"/>
              </a:rPr>
              <a:t>1</a:t>
            </a:r>
          </a:p>
        </p:txBody>
      </p:sp>
      <p:sp>
        <p:nvSpPr>
          <p:cNvPr id="54" name="Oval 31"/>
          <p:cNvSpPr/>
          <p:nvPr/>
        </p:nvSpPr>
        <p:spPr bwMode="gray">
          <a:xfrm>
            <a:off x="1130300" y="3582988"/>
            <a:ext cx="293688" cy="269875"/>
          </a:xfrm>
          <a:prstGeom prst="ellipse">
            <a:avLst/>
          </a:prstGeom>
          <a:solidFill>
            <a:srgbClr val="778888">
              <a:lumMod val="20000"/>
              <a:lumOff val="80000"/>
            </a:srgbClr>
          </a:solidFill>
          <a:ln w="6350">
            <a:solidFill>
              <a:srgbClr val="1F497D"/>
            </a:solidFill>
            <a:miter lim="800000"/>
            <a:headEnd/>
            <a:tailEnd/>
          </a:ln>
          <a:effectLst/>
        </p:spPr>
        <p:txBody>
          <a:bodyPr lIns="72000" tIns="72000" rIns="72000" bIns="72000" anchor="ctr" anchorCtr="1"/>
          <a:lstStyle/>
          <a:p>
            <a:pPr algn="ctr">
              <a:spcAft>
                <a:spcPts val="300"/>
              </a:spcAft>
            </a:pPr>
            <a:r>
              <a:rPr lang="es-ES" altLang="zh-CN" sz="1600" b="1">
                <a:solidFill>
                  <a:srgbClr val="000000"/>
                </a:solidFill>
                <a:cs typeface="宋体" charset="0"/>
              </a:rPr>
              <a:t>2</a:t>
            </a:r>
          </a:p>
        </p:txBody>
      </p:sp>
      <p:sp>
        <p:nvSpPr>
          <p:cNvPr id="55" name="Oval 31"/>
          <p:cNvSpPr/>
          <p:nvPr/>
        </p:nvSpPr>
        <p:spPr bwMode="gray">
          <a:xfrm>
            <a:off x="1130300" y="4633913"/>
            <a:ext cx="293688" cy="269875"/>
          </a:xfrm>
          <a:prstGeom prst="ellipse">
            <a:avLst/>
          </a:prstGeom>
          <a:solidFill>
            <a:srgbClr val="778888">
              <a:lumMod val="20000"/>
              <a:lumOff val="80000"/>
            </a:srgbClr>
          </a:solidFill>
          <a:ln w="6350">
            <a:solidFill>
              <a:srgbClr val="1F497D"/>
            </a:solidFill>
            <a:miter lim="800000"/>
            <a:headEnd/>
            <a:tailEnd/>
          </a:ln>
          <a:effectLst/>
        </p:spPr>
        <p:txBody>
          <a:bodyPr lIns="72000" tIns="72000" rIns="72000" bIns="72000" anchor="ctr" anchorCtr="1"/>
          <a:lstStyle/>
          <a:p>
            <a:pPr algn="ctr">
              <a:spcAft>
                <a:spcPts val="300"/>
              </a:spcAft>
            </a:pPr>
            <a:r>
              <a:rPr lang="es-ES" altLang="zh-CN" sz="1600" b="1">
                <a:solidFill>
                  <a:srgbClr val="000000"/>
                </a:solidFill>
                <a:cs typeface="宋体" charset="0"/>
              </a:rPr>
              <a:t>3</a:t>
            </a:r>
          </a:p>
        </p:txBody>
      </p:sp>
      <p:sp>
        <p:nvSpPr>
          <p:cNvPr id="56" name="Oval 31"/>
          <p:cNvSpPr/>
          <p:nvPr/>
        </p:nvSpPr>
        <p:spPr bwMode="gray">
          <a:xfrm>
            <a:off x="1130300" y="5602288"/>
            <a:ext cx="293688" cy="269875"/>
          </a:xfrm>
          <a:prstGeom prst="ellipse">
            <a:avLst/>
          </a:prstGeom>
          <a:solidFill>
            <a:srgbClr val="778888">
              <a:lumMod val="20000"/>
              <a:lumOff val="80000"/>
            </a:srgbClr>
          </a:solidFill>
          <a:ln w="6350">
            <a:solidFill>
              <a:srgbClr val="1F497D"/>
            </a:solidFill>
            <a:miter lim="800000"/>
            <a:headEnd/>
            <a:tailEnd/>
          </a:ln>
          <a:effectLst/>
        </p:spPr>
        <p:txBody>
          <a:bodyPr lIns="72000" tIns="72000" rIns="72000" bIns="72000" anchor="ctr" anchorCtr="1"/>
          <a:lstStyle/>
          <a:p>
            <a:pPr algn="ctr">
              <a:spcAft>
                <a:spcPts val="300"/>
              </a:spcAft>
            </a:pPr>
            <a:r>
              <a:rPr lang="es-ES" altLang="zh-CN" sz="1600" b="1">
                <a:solidFill>
                  <a:srgbClr val="000000"/>
                </a:solidFill>
                <a:cs typeface="宋体" charset="0"/>
              </a:rPr>
              <a:t>4</a:t>
            </a:r>
          </a:p>
        </p:txBody>
      </p:sp>
      <p:sp>
        <p:nvSpPr>
          <p:cNvPr id="57" name="Oval 31"/>
          <p:cNvSpPr/>
          <p:nvPr/>
        </p:nvSpPr>
        <p:spPr bwMode="gray">
          <a:xfrm>
            <a:off x="6122988" y="4251325"/>
            <a:ext cx="293687" cy="269875"/>
          </a:xfrm>
          <a:prstGeom prst="ellipse">
            <a:avLst/>
          </a:prstGeom>
          <a:solidFill>
            <a:srgbClr val="778888">
              <a:lumMod val="20000"/>
              <a:lumOff val="80000"/>
            </a:srgbClr>
          </a:solidFill>
          <a:ln w="6350">
            <a:solidFill>
              <a:srgbClr val="1F497D"/>
            </a:solidFill>
            <a:miter lim="800000"/>
            <a:headEnd/>
            <a:tailEnd/>
          </a:ln>
          <a:effectLst/>
        </p:spPr>
        <p:txBody>
          <a:bodyPr lIns="72000" tIns="72000" rIns="72000" bIns="72000" anchor="ctr" anchorCtr="1"/>
          <a:lstStyle/>
          <a:p>
            <a:pPr algn="ctr">
              <a:spcAft>
                <a:spcPts val="300"/>
              </a:spcAft>
            </a:pPr>
            <a:r>
              <a:rPr lang="es-ES" altLang="zh-CN" sz="1600" b="1">
                <a:solidFill>
                  <a:srgbClr val="000000"/>
                </a:solidFill>
                <a:cs typeface="宋体" charset="0"/>
              </a:rPr>
              <a:t>5</a:t>
            </a:r>
          </a:p>
        </p:txBody>
      </p:sp>
      <p:sp>
        <p:nvSpPr>
          <p:cNvPr id="1839137" name="37 Rectángulo redondeado"/>
          <p:cNvSpPr>
            <a:spLocks noChangeArrowheads="1"/>
          </p:cNvSpPr>
          <p:nvPr/>
        </p:nvSpPr>
        <p:spPr bwMode="auto">
          <a:xfrm>
            <a:off x="631825" y="836613"/>
            <a:ext cx="8813800" cy="395287"/>
          </a:xfrm>
          <a:prstGeom prst="roundRect">
            <a:avLst>
              <a:gd name="adj" fmla="val 8435"/>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Lst>
        </p:spPr>
        <p:txBody>
          <a:bodyPr/>
          <a:lstStyle/>
          <a:p>
            <a:pPr eaLnBrk="0" hangingPunct="0">
              <a:spcBef>
                <a:spcPts val="300"/>
              </a:spcBef>
              <a:spcAft>
                <a:spcPts val="300"/>
              </a:spcAft>
              <a:buSzPct val="98000"/>
            </a:pPr>
            <a:r>
              <a:rPr lang="en-US" altLang="zh-CN" sz="2800" b="1" i="1">
                <a:solidFill>
                  <a:schemeClr val="tx2"/>
                </a:solidFill>
                <a:cs typeface="宋体" charset="0"/>
              </a:rPr>
              <a:t>Priorities lines of attack for TGSS against fraud</a:t>
            </a:r>
          </a:p>
          <a:p>
            <a:pPr eaLnBrk="0" hangingPunct="0">
              <a:spcBef>
                <a:spcPts val="300"/>
              </a:spcBef>
              <a:spcAft>
                <a:spcPts val="300"/>
              </a:spcAft>
              <a:buSzPct val="98000"/>
            </a:pPr>
            <a:r>
              <a:rPr lang="zh-CN" altLang="en-US" b="1" i="1"/>
              <a:t>对欺诈行优先攻击的</a:t>
            </a:r>
            <a:r>
              <a:rPr lang="en-US" altLang="zh-CN" b="1" i="1"/>
              <a:t>TGSS</a:t>
            </a:r>
          </a:p>
        </p:txBody>
      </p:sp>
      <p:cxnSp>
        <p:nvCxnSpPr>
          <p:cNvPr id="47" name="46 Forma"/>
          <p:cNvCxnSpPr>
            <a:cxnSpLocks noChangeShapeType="1"/>
          </p:cNvCxnSpPr>
          <p:nvPr/>
        </p:nvCxnSpPr>
        <p:spPr bwMode="auto">
          <a:xfrm rot="5400000">
            <a:off x="6792913" y="3457575"/>
            <a:ext cx="2559050" cy="504825"/>
          </a:xfrm>
          <a:prstGeom prst="bentConnector2">
            <a:avLst/>
          </a:prstGeom>
          <a:noFill/>
          <a:ln w="25400">
            <a:solidFill>
              <a:srgbClr val="4F81BD"/>
            </a:solidFill>
            <a:miter lim="800000"/>
            <a:headEnd/>
            <a:tailEnd type="arrow" w="med" len="me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cxnSp>
        <p:nvCxnSpPr>
          <p:cNvPr id="64" name="63 Conector recto"/>
          <p:cNvCxnSpPr>
            <a:cxnSpLocks noChangeShapeType="1"/>
          </p:cNvCxnSpPr>
          <p:nvPr/>
        </p:nvCxnSpPr>
        <p:spPr bwMode="auto">
          <a:xfrm>
            <a:off x="6300788" y="2430463"/>
            <a:ext cx="2016125" cy="0"/>
          </a:xfrm>
          <a:prstGeom prst="line">
            <a:avLst/>
          </a:prstGeom>
          <a:noFill/>
          <a:ln w="25400">
            <a:solidFill>
              <a:srgbClr val="4F81BD"/>
            </a:solidFill>
            <a:round/>
            <a:headEnd/>
            <a:tailEnd/>
          </a:ln>
          <a:effectLst>
            <a:outerShdw blurRad="63500" dist="23000" dir="5400000" rotWithShape="0">
              <a:srgbClr val="000000">
                <a:alpha val="34999"/>
              </a:srgbClr>
            </a:outerShdw>
          </a:effectLst>
          <a:extLst>
            <a:ext uri="{909E8E84-426E-40dd-AFC4-6F175D3DCCD1}">
              <a14:hiddenFill xmlns:a14="http://schemas.microsoft.com/office/drawing/2010/main" xmlns="">
                <a:noFill/>
              </a14:hiddenFill>
            </a:ext>
          </a:extLst>
        </p:spPr>
      </p:cxnSp>
      <p:sp>
        <p:nvSpPr>
          <p:cNvPr id="1839140" name="Title 1"/>
          <p:cNvSpPr txBox="1">
            <a:spLocks/>
          </p:cNvSpPr>
          <p:nvPr/>
        </p:nvSpPr>
        <p:spPr bwMode="auto">
          <a:xfrm>
            <a:off x="495300" y="82550"/>
            <a:ext cx="8915400" cy="561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0" tIns="0" rIns="0" bIns="72000" anchor="b"/>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r>
              <a:rPr lang="en-US" altLang="zh-CN" sz="2400">
                <a:solidFill>
                  <a:srgbClr val="808080"/>
                </a:solidFill>
              </a:rPr>
              <a:t>The</a:t>
            </a:r>
            <a:r>
              <a:rPr lang="en-US" altLang="zh-CN" sz="2400">
                <a:solidFill>
                  <a:schemeClr val="bg2"/>
                </a:solidFill>
              </a:rPr>
              <a:t> </a:t>
            </a:r>
            <a:r>
              <a:rPr lang="en-US" altLang="zh-CN" sz="2400">
                <a:solidFill>
                  <a:srgbClr val="808080"/>
                </a:solidFill>
              </a:rPr>
              <a:t>challenge</a:t>
            </a:r>
            <a:r>
              <a:rPr lang="zh-CN" altLang="en-US" sz="2400">
                <a:solidFill>
                  <a:srgbClr val="808080"/>
                </a:solidFill>
              </a:rPr>
              <a:t>挑战</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0129" name="Title 1"/>
          <p:cNvSpPr>
            <a:spLocks noGrp="1"/>
          </p:cNvSpPr>
          <p:nvPr>
            <p:ph type="title" idx="4294967295"/>
          </p:nvPr>
        </p:nvSpPr>
        <p:spPr>
          <a:xfrm>
            <a:off x="488950" y="0"/>
            <a:ext cx="8915400" cy="561975"/>
          </a:xfrm>
        </p:spPr>
        <p:txBody>
          <a:bodyPr lIns="0" tIns="0" rIns="0" bIns="72000" anchor="b"/>
          <a:lstStyle/>
          <a:p>
            <a:r>
              <a:rPr lang="en-US" altLang="zh-CN">
                <a:solidFill>
                  <a:srgbClr val="777777"/>
                </a:solidFill>
                <a:latin typeface="Optane" charset="0"/>
                <a:ea typeface="宋体" charset="0"/>
                <a:cs typeface="宋体" charset="0"/>
              </a:rPr>
              <a:t>How Analytics Helped</a:t>
            </a:r>
            <a:r>
              <a:rPr lang="zh-CN" altLang="en-US">
                <a:solidFill>
                  <a:srgbClr val="777777"/>
                </a:solidFill>
                <a:latin typeface="Optane" charset="0"/>
                <a:ea typeface="宋体" charset="0"/>
                <a:cs typeface="宋体" charset="0"/>
              </a:rPr>
              <a:t>分析怎么发挥作用</a:t>
            </a:r>
          </a:p>
        </p:txBody>
      </p:sp>
      <p:sp>
        <p:nvSpPr>
          <p:cNvPr id="1840130" name="Text Placeholder 5"/>
          <p:cNvSpPr>
            <a:spLocks noGrp="1"/>
          </p:cNvSpPr>
          <p:nvPr>
            <p:ph type="body" sz="quarter" idx="4294967295"/>
          </p:nvPr>
        </p:nvSpPr>
        <p:spPr>
          <a:xfrm>
            <a:off x="508000" y="1147763"/>
            <a:ext cx="8890000" cy="574675"/>
          </a:xfrm>
        </p:spPr>
        <p:txBody>
          <a:bodyPr/>
          <a:lstStyle/>
          <a:p>
            <a:pPr marL="0" indent="0">
              <a:buFont typeface="Arial" charset="0"/>
              <a:buNone/>
            </a:pPr>
            <a:r>
              <a:rPr lang="en-US" altLang="zh-CN" sz="4000" b="1" i="1">
                <a:solidFill>
                  <a:schemeClr val="tx2"/>
                </a:solidFill>
                <a:latin typeface="Optane" charset="0"/>
                <a:ea typeface="宋体" charset="0"/>
                <a:cs typeface="宋体" charset="0"/>
              </a:rPr>
              <a:t>Supported by powerful IT infrastructure</a:t>
            </a:r>
            <a:r>
              <a:rPr lang="zh-CN" altLang="en-US" sz="2400" b="1" i="1">
                <a:latin typeface="Optane" charset="0"/>
                <a:ea typeface="宋体" charset="0"/>
                <a:cs typeface="宋体" charset="0"/>
              </a:rPr>
              <a:t>强大的</a:t>
            </a:r>
            <a:r>
              <a:rPr lang="en-US" altLang="zh-CN" sz="2400" b="1" i="1">
                <a:latin typeface="Optane" charset="0"/>
                <a:ea typeface="宋体" charset="0"/>
                <a:cs typeface="宋体" charset="0"/>
              </a:rPr>
              <a:t>IT</a:t>
            </a:r>
            <a:r>
              <a:rPr lang="zh-CN" altLang="en-US" sz="2400" b="1" i="1">
                <a:latin typeface="Optane" charset="0"/>
                <a:ea typeface="宋体" charset="0"/>
                <a:cs typeface="宋体" charset="0"/>
              </a:rPr>
              <a:t>基础设施做支持</a:t>
            </a:r>
            <a:endParaRPr lang="en-US" altLang="zh-CN" sz="2400" b="1" i="1">
              <a:latin typeface="Optane" charset="0"/>
              <a:ea typeface="宋体" charset="0"/>
              <a:cs typeface="宋体" charset="0"/>
            </a:endParaRPr>
          </a:p>
        </p:txBody>
      </p:sp>
      <p:pic>
        <p:nvPicPr>
          <p:cNvPr id="18401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2544763"/>
            <a:ext cx="8383588" cy="3836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18 Rectángulo"/>
          <p:cNvSpPr/>
          <p:nvPr/>
        </p:nvSpPr>
        <p:spPr>
          <a:xfrm>
            <a:off x="2457450" y="3213100"/>
            <a:ext cx="4289425" cy="3336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s-ES" altLang="zh-CN">
              <a:solidFill>
                <a:srgbClr val="FFFFFF"/>
              </a:solidFill>
              <a:latin typeface="Calibri" charset="0"/>
              <a:ea typeface="宋体" charset="0"/>
              <a:cs typeface="宋体" charset="0"/>
            </a:endParaRPr>
          </a:p>
        </p:txBody>
      </p:sp>
      <p:sp>
        <p:nvSpPr>
          <p:cNvPr id="18" name="Rectangle 17"/>
          <p:cNvSpPr/>
          <p:nvPr/>
        </p:nvSpPr>
        <p:spPr>
          <a:xfrm>
            <a:off x="5202238" y="1997075"/>
            <a:ext cx="2730500" cy="104775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ltLang="zh-CN">
              <a:solidFill>
                <a:srgbClr val="FFFFFF"/>
              </a:solidFill>
              <a:latin typeface="Calibri" charset="0"/>
              <a:ea typeface="宋体" charset="0"/>
              <a:cs typeface="宋体" charset="0"/>
            </a:endParaRPr>
          </a:p>
        </p:txBody>
      </p:sp>
      <p:sp>
        <p:nvSpPr>
          <p:cNvPr id="1841155" name="Title 1"/>
          <p:cNvSpPr>
            <a:spLocks noGrp="1"/>
          </p:cNvSpPr>
          <p:nvPr>
            <p:ph type="title" idx="4294967295"/>
          </p:nvPr>
        </p:nvSpPr>
        <p:spPr>
          <a:xfrm>
            <a:off x="488950" y="0"/>
            <a:ext cx="8915400" cy="561975"/>
          </a:xfrm>
        </p:spPr>
        <p:txBody>
          <a:bodyPr lIns="0" tIns="0" rIns="0" bIns="72000" anchor="b"/>
          <a:lstStyle/>
          <a:p>
            <a:r>
              <a:rPr lang="en-US" altLang="zh-CN">
                <a:solidFill>
                  <a:srgbClr val="808080"/>
                </a:solidFill>
                <a:latin typeface="Optane" charset="0"/>
                <a:ea typeface="宋体" charset="0"/>
                <a:cs typeface="宋体" charset="0"/>
              </a:rPr>
              <a:t>How Analytics</a:t>
            </a:r>
            <a:r>
              <a:rPr lang="en-US" altLang="zh-CN">
                <a:solidFill>
                  <a:schemeClr val="bg2"/>
                </a:solidFill>
                <a:latin typeface="Optane" charset="0"/>
                <a:ea typeface="宋体" charset="0"/>
                <a:cs typeface="宋体" charset="0"/>
              </a:rPr>
              <a:t> </a:t>
            </a:r>
            <a:r>
              <a:rPr lang="en-US" altLang="zh-CN">
                <a:solidFill>
                  <a:srgbClr val="777777"/>
                </a:solidFill>
                <a:latin typeface="Optane" charset="0"/>
                <a:ea typeface="宋体" charset="0"/>
                <a:cs typeface="宋体" charset="0"/>
              </a:rPr>
              <a:t>Helped</a:t>
            </a:r>
            <a:r>
              <a:rPr lang="zh-CN" altLang="en-US">
                <a:solidFill>
                  <a:srgbClr val="777777"/>
                </a:solidFill>
                <a:latin typeface="Optane" charset="0"/>
                <a:ea typeface="宋体" charset="0"/>
                <a:cs typeface="宋体" charset="0"/>
              </a:rPr>
              <a:t>分析怎么发挥作用</a:t>
            </a:r>
            <a:endParaRPr lang="en-US" altLang="zh-CN">
              <a:solidFill>
                <a:srgbClr val="777777"/>
              </a:solidFill>
              <a:latin typeface="Optane" charset="0"/>
              <a:ea typeface="宋体" charset="0"/>
              <a:cs typeface="宋体" charset="0"/>
            </a:endParaRPr>
          </a:p>
        </p:txBody>
      </p:sp>
      <p:sp>
        <p:nvSpPr>
          <p:cNvPr id="1841156" name="Text Placeholder 5"/>
          <p:cNvSpPr>
            <a:spLocks noGrp="1"/>
          </p:cNvSpPr>
          <p:nvPr>
            <p:ph type="body" sz="quarter" idx="4294967295"/>
          </p:nvPr>
        </p:nvSpPr>
        <p:spPr>
          <a:xfrm>
            <a:off x="488950" y="1125538"/>
            <a:ext cx="8890000" cy="576262"/>
          </a:xfrm>
        </p:spPr>
        <p:txBody>
          <a:bodyPr/>
          <a:lstStyle/>
          <a:p>
            <a:pPr marL="0" indent="0">
              <a:buFont typeface="Arial" charset="0"/>
              <a:buNone/>
            </a:pPr>
            <a:r>
              <a:rPr lang="en-US" altLang="zh-CN" sz="3600" b="1" i="1">
                <a:solidFill>
                  <a:schemeClr val="tx2"/>
                </a:solidFill>
                <a:latin typeface="Optane" charset="0"/>
                <a:ea typeface="宋体" charset="0"/>
                <a:cs typeface="宋体" charset="0"/>
              </a:rPr>
              <a:t>Supported by powerful analytical tools</a:t>
            </a:r>
          </a:p>
          <a:p>
            <a:pPr marL="0" indent="0">
              <a:buFont typeface="Arial" charset="0"/>
              <a:buNone/>
            </a:pPr>
            <a:r>
              <a:rPr lang="zh-CN" altLang="en-US" sz="2400" b="1" i="1">
                <a:latin typeface="Optane" charset="0"/>
                <a:ea typeface="宋体" charset="0"/>
                <a:cs typeface="宋体" charset="0"/>
              </a:rPr>
              <a:t>强大的分析工具做支持</a:t>
            </a:r>
          </a:p>
          <a:p>
            <a:pPr marL="0" indent="0">
              <a:buFont typeface="Arial" charset="0"/>
              <a:buNone/>
            </a:pPr>
            <a:endParaRPr lang="en-US" altLang="zh-CN" sz="2400" b="1" i="1">
              <a:latin typeface="Optane" charset="0"/>
              <a:ea typeface="宋体" charset="0"/>
              <a:cs typeface="宋体" charset="0"/>
            </a:endParaRPr>
          </a:p>
        </p:txBody>
      </p:sp>
      <p:sp>
        <p:nvSpPr>
          <p:cNvPr id="12" name="TextBox 6"/>
          <p:cNvSpPr txBox="1">
            <a:spLocks noChangeArrowheads="1"/>
          </p:cNvSpPr>
          <p:nvPr/>
        </p:nvSpPr>
        <p:spPr bwMode="auto">
          <a:xfrm>
            <a:off x="271463" y="1989138"/>
            <a:ext cx="3760787" cy="1281112"/>
          </a:xfrm>
          <a:prstGeom prst="rect">
            <a:avLst/>
          </a:prstGeom>
          <a:noFill/>
          <a:ln>
            <a:noFill/>
          </a:ln>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endParaRPr lang="en-US" altLang="zh-CN" sz="2000">
              <a:solidFill>
                <a:srgbClr val="17375E"/>
              </a:solidFill>
              <a:latin typeface="Calibri" charset="0"/>
            </a:endParaRPr>
          </a:p>
          <a:p>
            <a:pPr algn="ctr"/>
            <a:r>
              <a:rPr lang="en-US" sz="2000">
                <a:solidFill>
                  <a:srgbClr val="17375E"/>
                </a:solidFill>
                <a:latin typeface="Calibri" charset="0"/>
              </a:rPr>
              <a:t>Analytical techniques </a:t>
            </a:r>
            <a:r>
              <a:rPr lang="en-US">
                <a:cs typeface="Arial" charset="0"/>
              </a:rPr>
              <a:t>分析技术</a:t>
            </a:r>
            <a:endParaRPr lang="en-US" sz="2000">
              <a:solidFill>
                <a:srgbClr val="17375E"/>
              </a:solidFill>
              <a:latin typeface="Calibri" charset="0"/>
            </a:endParaRPr>
          </a:p>
          <a:p>
            <a:pPr algn="ctr"/>
            <a:r>
              <a:rPr lang="en-US" sz="2000">
                <a:solidFill>
                  <a:srgbClr val="17375E"/>
                </a:solidFill>
                <a:latin typeface="Calibri" charset="0"/>
              </a:rPr>
              <a:t>Known fraud / Unknown fraud</a:t>
            </a:r>
            <a:endParaRPr lang="en-US" altLang="zh-CN" sz="2000">
              <a:solidFill>
                <a:srgbClr val="17375E"/>
              </a:solidFill>
              <a:latin typeface="Calibri" charset="0"/>
            </a:endParaRPr>
          </a:p>
          <a:p>
            <a:r>
              <a:rPr lang="en-US" altLang="zh-CN">
                <a:cs typeface="Arial" charset="0"/>
              </a:rPr>
              <a:t>   </a:t>
            </a:r>
            <a:r>
              <a:rPr lang="en-US">
                <a:cs typeface="Arial" charset="0"/>
              </a:rPr>
              <a:t>已知欺诈/未知欺诈</a:t>
            </a:r>
          </a:p>
        </p:txBody>
      </p:sp>
      <p:pic>
        <p:nvPicPr>
          <p:cNvPr id="1841158" name="Picture 5"/>
          <p:cNvPicPr>
            <a:picLocks noChangeAspect="1" noChangeArrowheads="1"/>
          </p:cNvPicPr>
          <p:nvPr/>
        </p:nvPicPr>
        <p:blipFill>
          <a:blip r:embed="rId2" cstate="email">
            <a:extLst>
              <a:ext uri="{28A0092B-C50C-407E-A947-70E740481C1C}">
                <a14:useLocalDpi xmlns:a14="http://schemas.microsoft.com/office/drawing/2010/main" val="0"/>
              </a:ext>
            </a:extLst>
          </a:blip>
          <a:srcRect l="6500" t="25314" r="4375" b="20444"/>
          <a:stretch>
            <a:fillRect/>
          </a:stretch>
        </p:blipFill>
        <p:spPr bwMode="auto">
          <a:xfrm>
            <a:off x="5359400" y="2136775"/>
            <a:ext cx="2395538" cy="765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7" name="Straight Arrow Connector 16"/>
          <p:cNvCxnSpPr/>
          <p:nvPr/>
        </p:nvCxnSpPr>
        <p:spPr>
          <a:xfrm>
            <a:off x="3651250" y="2468563"/>
            <a:ext cx="1079500"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841160" name="Picture 12"/>
          <p:cNvPicPr>
            <a:picLocks noChangeAspect="1" noChangeArrowheads="1"/>
          </p:cNvPicPr>
          <p:nvPr/>
        </p:nvPicPr>
        <p:blipFill>
          <a:blip r:embed="rId3" cstate="email">
            <a:extLst>
              <a:ext uri="{28A0092B-C50C-407E-A947-70E740481C1C}">
                <a14:useLocalDpi xmlns:a14="http://schemas.microsoft.com/office/drawing/2010/main" val="0"/>
              </a:ext>
            </a:extLst>
          </a:blip>
          <a:srcRect l="43047" t="38278" r="36481" b="54362"/>
          <a:stretch>
            <a:fillRect/>
          </a:stretch>
        </p:blipFill>
        <p:spPr bwMode="auto">
          <a:xfrm>
            <a:off x="8010525" y="2660650"/>
            <a:ext cx="1260475"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41161" name="Picture 21"/>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977188" y="2205038"/>
            <a:ext cx="881062" cy="360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1162" name="Text Placeholder 5"/>
          <p:cNvSpPr txBox="1">
            <a:spLocks/>
          </p:cNvSpPr>
          <p:nvPr/>
        </p:nvSpPr>
        <p:spPr bwMode="auto">
          <a:xfrm>
            <a:off x="2378075" y="3721100"/>
            <a:ext cx="1404938" cy="5000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spcBef>
                <a:spcPct val="20000"/>
              </a:spcBef>
              <a:buFont typeface="Arial" charset="0"/>
              <a:buNone/>
            </a:pPr>
            <a:r>
              <a:rPr lang="en-US" altLang="zh-CN" sz="1600" i="1">
                <a:solidFill>
                  <a:srgbClr val="FF0000"/>
                </a:solidFill>
              </a:rPr>
              <a:t>SAS Fraud Framework</a:t>
            </a:r>
          </a:p>
        </p:txBody>
      </p:sp>
      <p:pic>
        <p:nvPicPr>
          <p:cNvPr id="1841163" name="Picture 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49538" y="3357563"/>
            <a:ext cx="3997325" cy="3114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2177" name="Title 1"/>
          <p:cNvSpPr>
            <a:spLocks noGrp="1"/>
          </p:cNvSpPr>
          <p:nvPr>
            <p:ph type="title" idx="4294967295"/>
          </p:nvPr>
        </p:nvSpPr>
        <p:spPr>
          <a:xfrm>
            <a:off x="415925" y="0"/>
            <a:ext cx="8915400" cy="561975"/>
          </a:xfrm>
        </p:spPr>
        <p:txBody>
          <a:bodyPr lIns="0" tIns="0" rIns="0" bIns="72000" anchor="b"/>
          <a:lstStyle/>
          <a:p>
            <a:r>
              <a:rPr lang="en-US" altLang="zh-CN">
                <a:solidFill>
                  <a:srgbClr val="777777"/>
                </a:solidFill>
                <a:latin typeface="Optane" charset="0"/>
                <a:ea typeface="宋体" charset="0"/>
                <a:cs typeface="宋体" charset="0"/>
              </a:rPr>
              <a:t>How Analytics</a:t>
            </a:r>
            <a:r>
              <a:rPr lang="en-US" altLang="zh-CN">
                <a:solidFill>
                  <a:schemeClr val="bg2"/>
                </a:solidFill>
                <a:latin typeface="Optane" charset="0"/>
                <a:ea typeface="宋体" charset="0"/>
                <a:cs typeface="宋体" charset="0"/>
              </a:rPr>
              <a:t> </a:t>
            </a:r>
            <a:r>
              <a:rPr lang="en-US" altLang="zh-CN">
                <a:solidFill>
                  <a:srgbClr val="777777"/>
                </a:solidFill>
                <a:latin typeface="Optane" charset="0"/>
                <a:ea typeface="宋体" charset="0"/>
                <a:cs typeface="宋体" charset="0"/>
              </a:rPr>
              <a:t>Helped</a:t>
            </a:r>
            <a:r>
              <a:rPr lang="zh-CN" altLang="en-US">
                <a:solidFill>
                  <a:srgbClr val="777777"/>
                </a:solidFill>
                <a:latin typeface="Optane" charset="0"/>
                <a:ea typeface="宋体" charset="0"/>
                <a:cs typeface="宋体" charset="0"/>
              </a:rPr>
              <a:t>分析怎么发挥作用</a:t>
            </a:r>
          </a:p>
        </p:txBody>
      </p:sp>
      <p:sp>
        <p:nvSpPr>
          <p:cNvPr id="1842178" name="Text Placeholder 5"/>
          <p:cNvSpPr>
            <a:spLocks noGrp="1"/>
          </p:cNvSpPr>
          <p:nvPr>
            <p:ph type="body" sz="quarter" idx="4294967295"/>
          </p:nvPr>
        </p:nvSpPr>
        <p:spPr>
          <a:xfrm>
            <a:off x="560388" y="908050"/>
            <a:ext cx="8890000" cy="576263"/>
          </a:xfrm>
        </p:spPr>
        <p:txBody>
          <a:bodyPr/>
          <a:lstStyle/>
          <a:p>
            <a:pPr marL="0" indent="0">
              <a:buFont typeface="Arial" charset="0"/>
              <a:buNone/>
            </a:pPr>
            <a:r>
              <a:rPr lang="en-US" altLang="zh-CN" b="1" i="1">
                <a:solidFill>
                  <a:schemeClr val="tx2"/>
                </a:solidFill>
                <a:latin typeface="Optane" charset="0"/>
                <a:ea typeface="宋体" charset="0"/>
                <a:cs typeface="宋体" charset="0"/>
              </a:rPr>
              <a:t>Supported by powerful analytical tools (cont.)</a:t>
            </a:r>
            <a:r>
              <a:rPr lang="zh-CN" altLang="en-US" sz="2400" b="1" i="1">
                <a:latin typeface="Optane" charset="0"/>
                <a:ea typeface="宋体" charset="0"/>
                <a:cs typeface="宋体" charset="0"/>
              </a:rPr>
              <a:t>通过强大的分析工具支持（续）</a:t>
            </a:r>
            <a:endParaRPr lang="en-US" altLang="zh-CN" sz="2400" b="1" i="1">
              <a:latin typeface="Optane" charset="0"/>
              <a:ea typeface="宋体" charset="0"/>
              <a:cs typeface="宋体" charset="0"/>
            </a:endParaRPr>
          </a:p>
        </p:txBody>
      </p:sp>
      <p:sp>
        <p:nvSpPr>
          <p:cNvPr id="20" name="Rectangle 7"/>
          <p:cNvSpPr/>
          <p:nvPr/>
        </p:nvSpPr>
        <p:spPr>
          <a:xfrm>
            <a:off x="2613025" y="1992313"/>
            <a:ext cx="6784975" cy="1069975"/>
          </a:xfrm>
          <a:prstGeom prst="rect">
            <a:avLst/>
          </a:prstGeom>
        </p:spPr>
        <p:txBody>
          <a:bodyPr>
            <a:spAutoFit/>
          </a:bodyPr>
          <a:lstStyle/>
          <a:p>
            <a:pPr algn="just"/>
            <a:r>
              <a:rPr lang="en-US" sz="1600" i="1">
                <a:solidFill>
                  <a:srgbClr val="002060"/>
                </a:solidFill>
                <a:latin typeface="Calibri" charset="0"/>
                <a:cs typeface="宋体" charset="0"/>
              </a:rPr>
              <a:t>The case manager (Social Network analysis) of the </a:t>
            </a:r>
            <a:r>
              <a:rPr lang="en-US" sz="1600" b="1" i="1">
                <a:solidFill>
                  <a:srgbClr val="002060"/>
                </a:solidFill>
                <a:latin typeface="Calibri" charset="0"/>
                <a:cs typeface="宋体" charset="0"/>
              </a:rPr>
              <a:t>SAS Fraud Framework tool </a:t>
            </a:r>
            <a:r>
              <a:rPr lang="en-US" sz="1600" i="1">
                <a:solidFill>
                  <a:srgbClr val="002060"/>
                </a:solidFill>
                <a:latin typeface="Calibri" charset="0"/>
                <a:cs typeface="宋体" charset="0"/>
              </a:rPr>
              <a:t>will, through its web access, meet the needs of performance in terms of information exchange</a:t>
            </a:r>
            <a:r>
              <a:rPr lang="zh-CN" altLang="en-US" sz="1600" i="1"/>
              <a:t>在</a:t>
            </a:r>
            <a:r>
              <a:rPr lang="en-US" altLang="zh-CN" sz="1600" i="1"/>
              <a:t>SAS</a:t>
            </a:r>
            <a:r>
              <a:rPr lang="zh-CN" altLang="en-US" sz="1600" i="1"/>
              <a:t>反欺诈框架工具的情况下，经理（社交网络分析）将通过其网络接入，满足信息交流方面的性能需求</a:t>
            </a:r>
            <a:endParaRPr lang="en-US" altLang="zh-CN" sz="1600" i="1"/>
          </a:p>
        </p:txBody>
      </p:sp>
      <p:pic>
        <p:nvPicPr>
          <p:cNvPr id="184218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208088" y="1989138"/>
            <a:ext cx="5688012" cy="442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01" name="Title 1"/>
          <p:cNvSpPr>
            <a:spLocks noGrp="1"/>
          </p:cNvSpPr>
          <p:nvPr>
            <p:ph type="title" idx="4294967295"/>
          </p:nvPr>
        </p:nvSpPr>
        <p:spPr>
          <a:xfrm>
            <a:off x="488950" y="0"/>
            <a:ext cx="8915400" cy="561975"/>
          </a:xfrm>
        </p:spPr>
        <p:txBody>
          <a:bodyPr lIns="0" tIns="0" rIns="0" bIns="72000" anchor="b"/>
          <a:lstStyle/>
          <a:p>
            <a:r>
              <a:rPr lang="en-US" altLang="zh-CN">
                <a:solidFill>
                  <a:srgbClr val="777777"/>
                </a:solidFill>
                <a:latin typeface="Optane" charset="0"/>
                <a:ea typeface="宋体" charset="0"/>
                <a:cs typeface="宋体" charset="0"/>
              </a:rPr>
              <a:t>How Analytics Helped</a:t>
            </a:r>
            <a:r>
              <a:rPr lang="zh-CN" altLang="en-US">
                <a:solidFill>
                  <a:srgbClr val="777777"/>
                </a:solidFill>
                <a:latin typeface="Optane" charset="0"/>
                <a:ea typeface="宋体" charset="0"/>
                <a:cs typeface="宋体" charset="0"/>
              </a:rPr>
              <a:t>分析怎么发挥作用</a:t>
            </a:r>
            <a:endParaRPr lang="en-US" altLang="zh-CN">
              <a:solidFill>
                <a:srgbClr val="777777"/>
              </a:solidFill>
              <a:latin typeface="Optane" charset="0"/>
              <a:ea typeface="宋体" charset="0"/>
              <a:cs typeface="宋体" charset="0"/>
            </a:endParaRPr>
          </a:p>
        </p:txBody>
      </p:sp>
      <p:sp>
        <p:nvSpPr>
          <p:cNvPr id="1843202" name="Text Placeholder 5"/>
          <p:cNvSpPr>
            <a:spLocks noGrp="1"/>
          </p:cNvSpPr>
          <p:nvPr>
            <p:ph type="body" sz="quarter" idx="4294967295"/>
          </p:nvPr>
        </p:nvSpPr>
        <p:spPr>
          <a:xfrm>
            <a:off x="488950" y="836613"/>
            <a:ext cx="8890000" cy="574675"/>
          </a:xfrm>
        </p:spPr>
        <p:txBody>
          <a:bodyPr/>
          <a:lstStyle/>
          <a:p>
            <a:pPr marL="0" indent="0">
              <a:buFont typeface="Arial" charset="0"/>
              <a:buNone/>
            </a:pPr>
            <a:r>
              <a:rPr lang="en-US" altLang="zh-CN" b="1" i="1">
                <a:solidFill>
                  <a:schemeClr val="tx2"/>
                </a:solidFill>
                <a:latin typeface="Optane" charset="0"/>
                <a:ea typeface="宋体" charset="0"/>
                <a:cs typeface="宋体" charset="0"/>
              </a:rPr>
              <a:t>Supported by powerful analytical techniques</a:t>
            </a:r>
            <a:r>
              <a:rPr lang="zh-CN" altLang="en-US" sz="2400" b="1" i="1">
                <a:latin typeface="Optane" charset="0"/>
                <a:ea typeface="宋体" charset="0"/>
                <a:cs typeface="宋体" charset="0"/>
              </a:rPr>
              <a:t>支持强大的分析技术</a:t>
            </a:r>
            <a:endParaRPr lang="en-US" altLang="zh-CN" sz="2400" b="1" i="1">
              <a:latin typeface="Optane" charset="0"/>
              <a:ea typeface="宋体" charset="0"/>
              <a:cs typeface="宋体" charset="0"/>
            </a:endParaRPr>
          </a:p>
        </p:txBody>
      </p:sp>
      <p:sp>
        <p:nvSpPr>
          <p:cNvPr id="13" name="TextBox 6"/>
          <p:cNvSpPr txBox="1">
            <a:spLocks noChangeArrowheads="1"/>
          </p:cNvSpPr>
          <p:nvPr/>
        </p:nvSpPr>
        <p:spPr bwMode="auto">
          <a:xfrm>
            <a:off x="271463" y="3962400"/>
            <a:ext cx="2263775" cy="1281113"/>
          </a:xfrm>
          <a:prstGeom prst="rect">
            <a:avLst/>
          </a:prstGeom>
          <a:noFill/>
          <a:ln>
            <a:noFill/>
          </a:ln>
          <a:extLst/>
        </p:spPr>
        <p:txBody>
          <a:bodyPr>
            <a:spAutoFit/>
          </a:bodyPr>
          <a:lstStyle>
            <a:lvl1pPr>
              <a:defRPr>
                <a:solidFill>
                  <a:schemeClr val="tx1"/>
                </a:solidFill>
                <a:latin typeface="Arial" charset="0"/>
                <a:ea typeface="宋体" charset="0"/>
                <a:cs typeface="宋体" charset="0"/>
              </a:defRPr>
            </a:lvl1pPr>
            <a:lvl2pPr marL="742950" indent="-285750">
              <a:defRPr>
                <a:solidFill>
                  <a:schemeClr val="tx1"/>
                </a:solidFill>
                <a:latin typeface="Arial" charset="0"/>
                <a:ea typeface="宋体" charset="0"/>
                <a:cs typeface="宋体" charset="0"/>
              </a:defRPr>
            </a:lvl2pPr>
            <a:lvl3pPr marL="1143000" indent="-228600">
              <a:defRPr>
                <a:solidFill>
                  <a:schemeClr val="tx1"/>
                </a:solidFill>
                <a:latin typeface="Arial" charset="0"/>
                <a:ea typeface="宋体" charset="0"/>
                <a:cs typeface="宋体" charset="0"/>
              </a:defRPr>
            </a:lvl3pPr>
            <a:lvl4pPr marL="1600200" indent="-228600">
              <a:defRPr>
                <a:solidFill>
                  <a:schemeClr val="tx1"/>
                </a:solidFill>
                <a:latin typeface="Arial" charset="0"/>
                <a:ea typeface="宋体" charset="0"/>
                <a:cs typeface="宋体" charset="0"/>
              </a:defRPr>
            </a:lvl4pPr>
            <a:lvl5pPr marL="2057400" indent="-228600">
              <a:defRPr>
                <a:solidFill>
                  <a:schemeClr val="tx1"/>
                </a:solidFill>
                <a:latin typeface="Arial" charset="0"/>
                <a:ea typeface="宋体" charset="0"/>
                <a:cs typeface="宋体" charset="0"/>
              </a:defRPr>
            </a:lvl5pPr>
            <a:lvl6pPr marL="2514600" indent="-228600" fontAlgn="base">
              <a:spcBef>
                <a:spcPct val="0"/>
              </a:spcBef>
              <a:spcAft>
                <a:spcPct val="0"/>
              </a:spcAft>
              <a:defRPr>
                <a:solidFill>
                  <a:schemeClr val="tx1"/>
                </a:solidFill>
                <a:latin typeface="Arial" charset="0"/>
                <a:ea typeface="宋体" charset="0"/>
                <a:cs typeface="宋体" charset="0"/>
              </a:defRPr>
            </a:lvl6pPr>
            <a:lvl7pPr marL="2971800" indent="-228600" fontAlgn="base">
              <a:spcBef>
                <a:spcPct val="0"/>
              </a:spcBef>
              <a:spcAft>
                <a:spcPct val="0"/>
              </a:spcAft>
              <a:defRPr>
                <a:solidFill>
                  <a:schemeClr val="tx1"/>
                </a:solidFill>
                <a:latin typeface="Arial" charset="0"/>
                <a:ea typeface="宋体" charset="0"/>
                <a:cs typeface="宋体" charset="0"/>
              </a:defRPr>
            </a:lvl7pPr>
            <a:lvl8pPr marL="3429000" indent="-228600" fontAlgn="base">
              <a:spcBef>
                <a:spcPct val="0"/>
              </a:spcBef>
              <a:spcAft>
                <a:spcPct val="0"/>
              </a:spcAft>
              <a:defRPr>
                <a:solidFill>
                  <a:schemeClr val="tx1"/>
                </a:solidFill>
                <a:latin typeface="Arial" charset="0"/>
                <a:ea typeface="宋体" charset="0"/>
                <a:cs typeface="宋体" charset="0"/>
              </a:defRPr>
            </a:lvl8pPr>
            <a:lvl9pPr marL="3886200" indent="-228600" fontAlgn="base">
              <a:spcBef>
                <a:spcPct val="0"/>
              </a:spcBef>
              <a:spcAft>
                <a:spcPct val="0"/>
              </a:spcAft>
              <a:defRPr>
                <a:solidFill>
                  <a:schemeClr val="tx1"/>
                </a:solidFill>
                <a:latin typeface="Arial" charset="0"/>
                <a:ea typeface="宋体" charset="0"/>
                <a:cs typeface="宋体" charset="0"/>
              </a:defRPr>
            </a:lvl9pPr>
          </a:lstStyle>
          <a:p>
            <a:pPr algn="ctr"/>
            <a:r>
              <a:rPr lang="en-US" sz="2000">
                <a:solidFill>
                  <a:srgbClr val="17375E"/>
                </a:solidFill>
                <a:latin typeface="Calibri" charset="0"/>
              </a:rPr>
              <a:t>Methodologies and algorithms</a:t>
            </a:r>
            <a:endParaRPr lang="en-US" altLang="zh-CN" sz="2000">
              <a:solidFill>
                <a:srgbClr val="17375E"/>
              </a:solidFill>
              <a:latin typeface="Calibri" charset="0"/>
            </a:endParaRPr>
          </a:p>
          <a:p>
            <a:pPr algn="ctr"/>
            <a:r>
              <a:rPr lang="en-US">
                <a:cs typeface="Arial" charset="0"/>
              </a:rPr>
              <a:t>方法和算法</a:t>
            </a:r>
            <a:endParaRPr lang="en-US" sz="2000">
              <a:solidFill>
                <a:srgbClr val="17375E"/>
              </a:solidFill>
              <a:latin typeface="Calibri" charset="0"/>
            </a:endParaRPr>
          </a:p>
          <a:p>
            <a:pPr algn="ctr"/>
            <a:endParaRPr lang="en-US" sz="2000">
              <a:solidFill>
                <a:srgbClr val="17375E"/>
              </a:solidFill>
              <a:latin typeface="Calibri" charset="0"/>
            </a:endParaRPr>
          </a:p>
        </p:txBody>
      </p:sp>
      <p:cxnSp>
        <p:nvCxnSpPr>
          <p:cNvPr id="60" name="Straight Arrow Connector 59"/>
          <p:cNvCxnSpPr/>
          <p:nvPr/>
        </p:nvCxnSpPr>
        <p:spPr>
          <a:xfrm>
            <a:off x="2197100" y="4462463"/>
            <a:ext cx="358775" cy="0"/>
          </a:xfrm>
          <a:prstGeom prst="straightConnector1">
            <a:avLst/>
          </a:prstGeom>
          <a:ln w="25400">
            <a:solidFill>
              <a:schemeClr val="accent2"/>
            </a:solidFill>
            <a:tailEnd type="arrow"/>
          </a:ln>
        </p:spPr>
        <p:style>
          <a:lnRef idx="1">
            <a:schemeClr val="accent1"/>
          </a:lnRef>
          <a:fillRef idx="0">
            <a:schemeClr val="accent1"/>
          </a:fillRef>
          <a:effectRef idx="0">
            <a:schemeClr val="accent1"/>
          </a:effectRef>
          <a:fontRef idx="minor">
            <a:schemeClr val="tx1"/>
          </a:fontRef>
        </p:style>
      </p:cxnSp>
      <p:pic>
        <p:nvPicPr>
          <p:cNvPr id="1843205"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2846388" y="3500438"/>
            <a:ext cx="5935662" cy="29511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43206" name="Content Placeholder 2"/>
          <p:cNvSpPr>
            <a:spLocks noGrp="1"/>
          </p:cNvSpPr>
          <p:nvPr>
            <p:ph idx="4294967295"/>
          </p:nvPr>
        </p:nvSpPr>
        <p:spPr>
          <a:xfrm>
            <a:off x="661988" y="1781175"/>
            <a:ext cx="8815387" cy="1433513"/>
          </a:xfrm>
        </p:spPr>
        <p:txBody>
          <a:bodyPr>
            <a:spAutoFit/>
          </a:bodyPr>
          <a:lstStyle/>
          <a:p>
            <a:pPr marL="0" indent="0" eaLnBrk="1" hangingPunct="1">
              <a:lnSpc>
                <a:spcPct val="110000"/>
              </a:lnSpc>
              <a:buClr>
                <a:schemeClr val="accent2"/>
              </a:buClr>
              <a:buFont typeface="Arial" charset="0"/>
              <a:buNone/>
            </a:pPr>
            <a:r>
              <a:rPr lang="en-US" sz="1600" b="1">
                <a:solidFill>
                  <a:srgbClr val="17375E"/>
                </a:solidFill>
                <a:latin typeface="Optane" charset="0"/>
              </a:rPr>
              <a:t>Integrating Analytics in Social Security General Treasury to identify potentially fraudulent cases and discover new patterns and behaviors, based on the analysis of existing information systems to deliver integrated fraud management, intensifying the process control management.</a:t>
            </a:r>
            <a:r>
              <a:rPr lang="en-US" altLang="zh-CN" sz="1600" b="1">
                <a:solidFill>
                  <a:srgbClr val="17375E"/>
                </a:solidFill>
                <a:latin typeface="Optane" charset="0"/>
              </a:rPr>
              <a:t> </a:t>
            </a:r>
            <a:r>
              <a:rPr lang="zh-CN" altLang="en-US" sz="1600" b="1">
                <a:latin typeface="Optane" charset="0"/>
              </a:rPr>
              <a:t>财政部社会保障部门的整合分析，以识别潜在的欺诈案件，并发现新的模式和行为，根据现有的信息系统提供集成欺诈管理，强化过程控制管理的分析。</a:t>
            </a:r>
            <a:endParaRPr lang="es-ES_tradnl" sz="1600" b="1">
              <a:latin typeface="Optane" charset="0"/>
            </a:endParaRP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6160&quot;&gt;&lt;version val=&quot;17973&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7&quot;&gt;&lt;elem m_fUsage=&quot;1.55610000000000000000E+000&quot;&gt;&lt;m_ppcolschidx val=&quot;0&quot;/&gt;&lt;m_rgb r=&quot;5a&quot; g=&quot;be&quot; b=&quot;a3&quot;/&gt;&lt;/elem&gt;&lt;elem m_fUsage=&quot;1.00000000000000000000E+000&quot;&gt;&lt;m_ppcolschidx val=&quot;0&quot;/&gt;&lt;m_rgb r=&quot;cf&quot; g=&quot;f2&quot; b=&quot;fe&quot;/&gt;&lt;/elem&gt;&lt;elem m_fUsage=&quot;9.08764110000000010000E-001&quot;&gt;&lt;m_ppcolschidx val=&quot;0&quot;/&gt;&lt;m_rgb r=&quot;e7&quot; g=&quot;1e&quot; b=&quot;1&quot;/&gt;&lt;/elem&gt;&lt;elem m_fUsage=&quot;8.10000000000000050000E-001&quot;&gt;&lt;m_ppcolschidx val=&quot;0&quot;/&gt;&lt;m_rgb r=&quot;e3&quot; g=&quot;97&quot; b=&quot;4a&quot;/&gt;&lt;/elem&gt;&lt;elem m_fUsage=&quot;7.29000000000000090000E-001&quot;&gt;&lt;m_ppcolschidx val=&quot;0&quot;/&gt;&lt;m_rgb r=&quot;cd&quot; g=&quot;dd&quot; b=&quot;f8&quot;/&gt;&lt;/elem&gt;&lt;elem m_fUsage=&quot;5.90490000000000180000E-001&quot;&gt;&lt;m_ppcolschidx val=&quot;0&quot;/&gt;&lt;m_rgb r=&quot;0&quot; g=&quot;70&quot; b=&quot;c0&quot;/&gt;&lt;/elem&gt;&lt;elem m_fUsage=&quot;5.31441000000000160000E-001&quot;&gt;&lt;m_ppcolschidx val=&quot;0&quot;/&gt;&lt;m_rgb r=&quot;2d&quot; g=&quot;d2&quot; b=&quot;28&quot;/&gt;&lt;/elem&gt;&lt;/m_vecMRU&gt;&lt;/m_mruColor&gt;&lt;m_agendatheme&gt;&lt;m_aagendaitemprops&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1&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1&quot;/&gt;&lt;/m_font&gt;&lt;m_colFont&gt;&lt;m_ppcolschidx val=&quot;2&quot;/&gt;&lt;/m_colFont&gt;&lt;m_fill&gt;&lt;m_bVisible val=&quot;0&quot;/&gt;&lt;/m_fill&gt;&lt;m_linestyle&gt;&lt;m_bVisible val=&quot;1&quot;/&gt;&lt;m_nWeight val=&quot;6&quot;/&gt;&lt;m_col&gt;&lt;m_ppcolschidx val=&quot;2&quot;/&gt;&lt;/m_col&gt;&lt;m_msolinedashstyle val=&quot;1&quot;/&gt;&lt;m_msoarrowheadstyleBegin val=&quot;1&quot;/&gt;&lt;m_msoarrowheadstyleEnd val=&quot;1&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elem&gt;&lt;m_bVisible val=&quot;1&quot;/&gt;&lt;m_font&gt;&lt;m_bBold val=&quot;0&quot;/&gt;&lt;/m_font&gt;&lt;m_colFont&gt;&lt;m_ppcolschidx val=&quot;2&quot;/&gt;&lt;/m_colFont&gt;&lt;m_fill&gt;&lt;m_bVisible val=&quot;0&quot;/&gt;&lt;/m_fill&gt;&lt;m_linestyle&gt;&lt;m_bVisible val=&quot;0&quot;/&gt;&lt;/m_linestyle&gt;&lt;/elem&gt;&lt;elem&gt;&lt;m_bVisible val=&quot;0&quot;/&gt;&lt;/elem&gt;&lt;/m_aagendaitemprops&gt;&lt;m_linestyleTopBottomLine&gt;&lt;m_bVisible val=&quot;0&quot;/&gt;&lt;/m_linestyleTopBottomLine&gt;&lt;/m_agendatheme&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MinusSymbol&gt;-&lt;/m_chMinusSymbol&gt;&lt;m_chDecimalSymbol17909&gt;.&lt;/m_chDecimalSymbol17909&gt;&lt;m_nGroupingDigits17909 val=&quot;3&quot;/&gt;&lt;m_chGroupingSymbol17909&gt;,&lt;/m_chGroupingSymbol17909&gt;&lt;/m_precDefault&gt;&lt;/CDefaultPrec&gt;&lt;/root&gt;"/>
  <p:tag name="THINKCELLUNDODONOTDELETE" val="513"/>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C3_ib8Pk6k6Ufdjr8CiE.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54795</TotalTime>
  <Words>3244</Words>
  <Application>Microsoft Office PowerPoint</Application>
  <PresentationFormat>Format A4 (210 x 297 mm)</PresentationFormat>
  <Paragraphs>277</Paragraphs>
  <Slides>20</Slides>
  <Notes>1</Notes>
  <HiddenSlides>0</HiddenSlides>
  <MMClips>0</MMClips>
  <ScaleCrop>false</ScaleCrop>
  <HeadingPairs>
    <vt:vector size="10"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20</vt:i4>
      </vt:variant>
      <vt:variant>
        <vt:lpstr>Diaporamas personnalisés</vt:lpstr>
      </vt:variant>
      <vt:variant>
        <vt:i4>1</vt:i4>
      </vt:variant>
    </vt:vector>
  </HeadingPairs>
  <TitlesOfParts>
    <vt:vector size="30" baseType="lpstr">
      <vt:lpstr>Arial Unicode MS</vt:lpstr>
      <vt:lpstr>ＭＳ Ｐゴシック</vt:lpstr>
      <vt:lpstr>Optane</vt:lpstr>
      <vt:lpstr>宋体</vt:lpstr>
      <vt:lpstr>Arial</vt:lpstr>
      <vt:lpstr>Calibri</vt:lpstr>
      <vt:lpstr>Wingdings</vt:lpstr>
      <vt:lpstr>Office Theme</vt:lpstr>
      <vt:lpstr>think-cell Slide</vt:lpstr>
      <vt:lpstr>Présentation PowerPoint</vt:lpstr>
      <vt:lpstr>Présentation PowerPoint</vt:lpstr>
      <vt:lpstr>General Treasury of the Social Security财政部社会保障部门 </vt:lpstr>
      <vt:lpstr>The challenge挑战</vt:lpstr>
      <vt:lpstr>Présentation PowerPoint</vt:lpstr>
      <vt:lpstr>How Analytics Helped分析怎么发挥作用</vt:lpstr>
      <vt:lpstr>How Analytics Helped分析怎么发挥作用</vt:lpstr>
      <vt:lpstr>How Analytics Helped分析怎么发挥作用</vt:lpstr>
      <vt:lpstr>How Analytics Helped分析怎么发挥作用</vt:lpstr>
      <vt:lpstr>How Analytics Helped分析怎么发挥作用</vt:lpstr>
      <vt:lpstr>How Analytics Helped分析怎么发挥作用</vt:lpstr>
      <vt:lpstr>How Analytics Helped分析怎么发挥作用</vt:lpstr>
      <vt:lpstr>How Analytics Helped分析怎么发挥作用</vt:lpstr>
      <vt:lpstr>How Analytics Helped分析怎么发挥作用</vt:lpstr>
      <vt:lpstr>Présentation PowerPoint</vt:lpstr>
      <vt:lpstr>How Analytics Helped分析怎么发挥作用</vt:lpstr>
      <vt:lpstr>  How Analytics Helped分析怎么发挥作用 </vt:lpstr>
      <vt:lpstr>Présentation PowerPoint</vt:lpstr>
      <vt:lpstr>Présentation PowerPoint</vt:lpstr>
      <vt:lpstr>Présentation PowerPoint</vt:lpstr>
      <vt:lpstr>Custom Show 1</vt:lpstr>
    </vt:vector>
  </TitlesOfParts>
  <Company>Capgemini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Capgemini NA PowerPoint Template</dc:title>
  <dc:creator>Capgemini</dc:creator>
  <cp:lastModifiedBy>Jean-Victor Gruat</cp:lastModifiedBy>
  <cp:revision>4248</cp:revision>
  <cp:lastPrinted>2015-01-26T19:32:44Z</cp:lastPrinted>
  <dcterms:created xsi:type="dcterms:W3CDTF">2009-02-10T04:14:03Z</dcterms:created>
  <dcterms:modified xsi:type="dcterms:W3CDTF">2015-10-19T02:47:10Z</dcterms:modified>
</cp:coreProperties>
</file>