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  <Override PartName="/drs/shapexml.xml" ContentType="application/vnd.ms-office.DrsShape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CcDATSGe89+GzN3RLcxfs8==&#10;" textCheckSum="NYNfN4==&#10;" shapeId="19" fHybridRaster="0" ver="1"/>
</file>

<file path=drs/shapexml.xml><?xml version="1.0" encoding="utf-8"?>
<p:sp xmlns:p="http://schemas.openxmlformats.org/presentationml/2006/main">
  <p:nvSpPr>
    <p:cNvPr id="19" name="Content Placeholder 2"/>
    <p:cNvSpPr txBox="1">
      <a:spLocks xmlns:a="http://schemas.openxmlformats.org/drawingml/2006/main"/>
    </p:cNvSpPr>
    <p:nvPr/>
  </p:nvSpPr>
  <p:spPr bwMode="auto">
    <a:xfrm xmlns:a="http://schemas.openxmlformats.org/drawingml/2006/main">
      <a:off x="488504" y="1412776"/>
      <a:ext cx="8994775" cy="936104"/>
    </a:xfrm>
    <a:prstGeom xmlns:a="http://schemas.openxmlformats.org/drawingml/2006/main" prst="rect">
      <a:avLst/>
    </a:prstGeom>
    <a:noFill xmlns:a="http://schemas.openxmlformats.org/drawingml/2006/main"/>
    <a:ln xmlns:a="http://schemas.openxmlformats.org/drawingml/2006/main">
      <a:noFill/>
    </a:ln>
    <a:extLst xmlns:a="http://schemas.openxmlformats.org/drawingml/2006/main">
      <a:ext uri="{909E8E84-426E-40dd-AFC4-6F175D3DCCD1}"/>
      <a:ext uri="{91240B29-F687-4f45-9708-019B960494DF}"/>
      <a:ext uri="{FAA26D3D-D897-4be2-8F04-BA451C77F1D7}"/>
    </a:extLst>
  </p:spPr>
  <p:txBody>
    <a:bodyPr xmlns:a="http://schemas.openxmlformats.org/drawingml/2006/main" vert="horz" wrap="square" lIns="91440" tIns="45720" rIns="91440" bIns="45720" numCol="1" anchor="t" anchorCtr="0" compatLnSpc="1">
      <a:prstTxWarp prst="textNoShape">
        <a:avLst/>
      </a:prstTxWarp>
    </a:bodyPr>
    <a:lstStyle xmlns:a="http://schemas.openxmlformats.org/drawingml/2006/main"/>
    <a:p xmlns:a="http://schemas.openxmlformats.org/drawingml/2006/main">
      <a:pPr marL="174625" marR="0" lvl="0" indent="-174625" algn="just" defTabSz="914400" rtl="0" eaLnBrk="0" fontAlgn="base" latinLnBrk="0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tabLst/>
        <a:defRPr/>
      </a:pPr>
      <a:r>
        <a:rPr kumimoji="0" lang="en-GB" altLang="zh-CN" sz="1800" b="0" i="0" u="none" strike="noStrike" kern="1200" cap="none" spc="0" normalizeH="0" baseline="0" noProof="0" dirty="0" smtClean="0">
          <a:ln>
            <a:noFill/>
          </a:ln>
          <a:solidFill>
            <a:schemeClr val="tx2"/>
          </a:solidFill>
          <a:effectLst/>
          <a:uLnTx/>
          <a:uFillTx/>
          <a:latin typeface="+mj-lt"/>
          <a:ea typeface="宋体" charset="0"/>
          <a:cs typeface="宋体" charset="0"/>
        </a:rPr>
        <a:t> _______   ________  ________ ___ ______________</a:t>
      </a:r>
    </a:p>
    <a:p xmlns:a="http://schemas.openxmlformats.org/drawingml/2006/main">
      <a:pPr marL="174625" marR="0" lvl="0" indent="-174625" algn="just" defTabSz="914400" rtl="0" eaLnBrk="0" fontAlgn="base" latinLnBrk="0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tabLst/>
        <a:defRPr/>
      </a:pPr>
      <a:r>
        <a:rPr kumimoji="0" lang="en-GB" altLang="zh-CN" sz="1800" b="0" i="0" u="none" strike="noStrike" kern="1200" cap="none" spc="0" normalizeH="0" baseline="0" noProof="0" dirty="0" smtClean="0">
          <a:ln>
            <a:noFill/>
          </a:ln>
          <a:solidFill>
            <a:schemeClr val="tx2"/>
          </a:solidFill>
          <a:effectLst/>
          <a:uLnTx/>
          <a:uFillTx/>
          <a:latin typeface="+mj-lt"/>
          <a:ea typeface="宋体" charset="0"/>
          <a:cs typeface="Arial" charset="0"/>
        </a:rPr>
        <a:t> _______ __________   ___________ ___  _______ ______</a:t>
      </a:r>
    </a:p>
    <a:p xmlns:a="http://schemas.openxmlformats.org/drawingml/2006/main">
      <a:pPr marL="174625" marR="0" lvl="0" indent="-174625" algn="just" defTabSz="914400" rtl="0" eaLnBrk="0" fontAlgn="base" latinLnBrk="0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tabLst/>
        <a:defRPr/>
      </a:pPr>
      <a:r>
        <a:rPr kumimoji="0" lang="en-GB" altLang="zh-CN" sz="1800" b="0" i="0" u="none" strike="noStrike" kern="1200" cap="none" spc="0" normalizeH="0" baseline="0" noProof="0" dirty="0" smtClean="0">
          <a:ln>
            <a:noFill/>
          </a:ln>
          <a:solidFill>
            <a:schemeClr val="tx2"/>
          </a:solidFill>
          <a:effectLst/>
          <a:uLnTx/>
          <a:uFillTx/>
          <a:latin typeface="+mj-lt"/>
          <a:ea typeface="宋体" charset="0"/>
          <a:cs typeface="Arial" charset="0"/>
        </a:rPr>
        <a:t> ___________    __________ ______ __ ____ __ ___   </a:t>
      </a:r>
    </a:p>
    <a:p xmlns:a="http://schemas.openxmlformats.org/drawingml/2006/main">
      <a:pPr marL="174625" marR="0" lvl="0" indent="-174625" algn="just" defTabSz="914400" rtl="0" eaLnBrk="0" fontAlgn="base" latinLnBrk="0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tabLst/>
        <a:defRPr/>
      </a:pPr>
      <a:endParaRPr kumimoji="0" lang="en-US" altLang="zh-CN" sz="1800" b="0" i="0" u="none" strike="noStrike" kern="1200" cap="none" spc="0" normalizeH="0" baseline="0" noProof="0" dirty="0" smtClean="0">
        <a:ln>
          <a:noFill/>
        </a:ln>
        <a:solidFill>
          <a:srgbClr val="17375E"/>
        </a:solidFill>
        <a:effectLst/>
        <a:uLnTx/>
        <a:uFillTx/>
        <a:latin typeface="Arial" charset="0"/>
        <a:ea typeface="宋体" charset="0"/>
        <a:cs typeface="Arial" charset="0"/>
      </a:endParaRPr>
    </a:p>
    <a:p xmlns:a="http://schemas.openxmlformats.org/drawingml/2006/main">
      <a:pPr marL="174625" marR="0" lvl="0" indent="-174625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Tx/>
        <a:buNone/>
        <a:tabLst/>
        <a:defRPr/>
      </a:pPr>
      <a:endParaRPr kumimoji="0" lang="es-ES" altLang="zh-CN" sz="3200" b="0" i="0" u="none" strike="noStrike" kern="1200" cap="none" spc="0" normalizeH="0" baseline="0" noProof="0" dirty="0">
        <a:ln>
          <a:noFill/>
        </a:ln>
        <a:solidFill>
          <a:srgbClr val="17375E"/>
        </a:solidFill>
        <a:effectLst/>
        <a:uLnTx/>
        <a:uFillTx/>
        <a:latin typeface="Optane" charset="0"/>
        <a:ea typeface="宋体" charset="0"/>
        <a:cs typeface="宋体" charset="0"/>
      </a:endParaRPr>
    </a:p>
  </p:txBody>
</p:sp>
</file>