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91" r:id="rId2"/>
    <p:sldId id="323" r:id="rId3"/>
    <p:sldId id="356" r:id="rId4"/>
    <p:sldId id="295" r:id="rId5"/>
    <p:sldId id="324" r:id="rId6"/>
    <p:sldId id="297" r:id="rId7"/>
    <p:sldId id="298" r:id="rId8"/>
    <p:sldId id="299" r:id="rId9"/>
    <p:sldId id="300" r:id="rId10"/>
    <p:sldId id="301" r:id="rId11"/>
    <p:sldId id="302" r:id="rId12"/>
    <p:sldId id="303" r:id="rId13"/>
    <p:sldId id="354" r:id="rId14"/>
    <p:sldId id="355" r:id="rId15"/>
    <p:sldId id="353" r:id="rId16"/>
    <p:sldId id="310" r:id="rId17"/>
    <p:sldId id="311" r:id="rId18"/>
    <p:sldId id="321" r:id="rId19"/>
    <p:sldId id="322" r:id="rId20"/>
    <p:sldId id="357" r:id="rId21"/>
    <p:sldId id="327" r:id="rId22"/>
    <p:sldId id="328" r:id="rId23"/>
    <p:sldId id="329" r:id="rId24"/>
    <p:sldId id="330" r:id="rId25"/>
    <p:sldId id="336" r:id="rId26"/>
    <p:sldId id="358" r:id="rId27"/>
  </p:sldIdLst>
  <p:sldSz cx="9144000" cy="6858000" type="screen4x3"/>
  <p:notesSz cx="6735763" cy="9866313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267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66" autoAdjust="0"/>
    <p:restoredTop sz="85096" autoAdjust="0"/>
  </p:normalViewPr>
  <p:slideViewPr>
    <p:cSldViewPr snapToGrid="0">
      <p:cViewPr>
        <p:scale>
          <a:sx n="81" d="100"/>
          <a:sy n="81" d="100"/>
        </p:scale>
        <p:origin x="1026" y="-108"/>
      </p:cViewPr>
      <p:guideLst>
        <p:guide orient="horz" pos="2183"/>
        <p:guide pos="26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32AA3F-81B6-4D28-B0AB-8B28688F9CDD}" type="datetimeFigureOut">
              <a:rPr lang="es-ES" smtClean="0"/>
              <a:pPr/>
              <a:t>25/03/2019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7DBA39-71C8-42FE-B028-D01F169C301C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13085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08CD5F-2B61-4E6B-ABE5-370366B4924B}" type="datetimeFigureOut">
              <a:rPr lang="es-ES" smtClean="0"/>
              <a:pPr/>
              <a:t>25/03/2019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2004A3-10E3-4CC6-A1C5-31BBEF19FD80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81623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ECEF8A-0DA5-42C4-A402-1F570329D156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860500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CE1011-A6AA-4363-87A0-75CDBFFADC6C}" type="slidenum">
              <a:rPr lang="en-US"/>
              <a:pPr/>
              <a:t>4</a:t>
            </a:fld>
            <a:endParaRPr lang="en-US"/>
          </a:p>
        </p:txBody>
      </p:sp>
      <p:sp>
        <p:nvSpPr>
          <p:cNvPr id="66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52475"/>
            <a:ext cx="4908550" cy="3683000"/>
          </a:xfrm>
          <a:ln/>
        </p:spPr>
      </p:sp>
      <p:sp>
        <p:nvSpPr>
          <p:cNvPr id="66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7705" y="4684476"/>
            <a:ext cx="4940362" cy="4439612"/>
          </a:xfrm>
        </p:spPr>
        <p:txBody>
          <a:bodyPr/>
          <a:lstStyle/>
          <a:p>
            <a:pPr marL="179288" indent="-179288"/>
            <a:endParaRPr lang="es-ES" dirty="0"/>
          </a:p>
          <a:p>
            <a:pPr marL="179288" indent="-179288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64014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222D25-C8ED-4CD5-99E6-F0A83C61DD20}" type="slidenum">
              <a:rPr lang="en-US"/>
              <a:pPr/>
              <a:t>7</a:t>
            </a:fld>
            <a:endParaRPr lang="en-US"/>
          </a:p>
        </p:txBody>
      </p:sp>
      <p:sp>
        <p:nvSpPr>
          <p:cNvPr id="67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9300"/>
            <a:ext cx="4916487" cy="3687763"/>
          </a:xfrm>
          <a:ln/>
        </p:spPr>
      </p:sp>
      <p:sp>
        <p:nvSpPr>
          <p:cNvPr id="67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502007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DDC385-E501-45D8-A2A6-0A31B7E02041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2082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55B872-D6C4-4ACD-99A0-89E243B3916E}" type="slidenum">
              <a:rPr lang="en-US"/>
              <a:pPr/>
              <a:t>15</a:t>
            </a:fld>
            <a:endParaRPr lang="en-US"/>
          </a:p>
        </p:txBody>
      </p:sp>
      <p:sp>
        <p:nvSpPr>
          <p:cNvPr id="74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1225" y="749300"/>
            <a:ext cx="4919663" cy="3690938"/>
          </a:xfrm>
          <a:ln/>
        </p:spPr>
      </p:sp>
      <p:sp>
        <p:nvSpPr>
          <p:cNvPr id="748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7705" y="4684476"/>
            <a:ext cx="4940362" cy="4439611"/>
          </a:xfrm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53384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901D43-CED0-456F-8810-F1EE52A64062}" type="slidenum">
              <a:rPr lang="en-US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0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50888"/>
            <a:ext cx="4916487" cy="3687762"/>
          </a:xfrm>
          <a:ln/>
        </p:spPr>
      </p:sp>
      <p:sp>
        <p:nvSpPr>
          <p:cNvPr id="70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578252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10C74B-E5EA-42C3-993B-5F462567DC6D}" type="slidenum">
              <a:rPr lang="en-US"/>
              <a:pPr/>
              <a:t>18</a:t>
            </a:fld>
            <a:endParaRPr lang="en-US"/>
          </a:p>
        </p:txBody>
      </p:sp>
      <p:sp>
        <p:nvSpPr>
          <p:cNvPr id="71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9300"/>
            <a:ext cx="4916487" cy="3687763"/>
          </a:xfrm>
          <a:ln/>
        </p:spPr>
      </p:sp>
      <p:sp>
        <p:nvSpPr>
          <p:cNvPr id="71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32032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DDC385-E501-45D8-A2A6-0A31B7E02041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910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ECEF8A-0DA5-42C4-A402-1F570329D156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86050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w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4585" y="0"/>
            <a:ext cx="920218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10 Rectángulo"/>
          <p:cNvSpPr/>
          <p:nvPr userDrawn="1"/>
        </p:nvSpPr>
        <p:spPr>
          <a:xfrm>
            <a:off x="283619" y="6288711"/>
            <a:ext cx="376063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dirty="0">
                <a:solidFill>
                  <a:schemeClr val="bg1"/>
                </a:solidFill>
                <a:latin typeface="Century Gothic" panose="020B0502020202020204" pitchFamily="34" charset="0"/>
              </a:rPr>
              <a:t>Gerencia de Informática de la Seguridad Social</a:t>
            </a:r>
          </a:p>
        </p:txBody>
      </p:sp>
      <p:pic>
        <p:nvPicPr>
          <p:cNvPr id="13" name="12 Imagen" descr="AE2011color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0290" y="6069547"/>
            <a:ext cx="427616" cy="192428"/>
          </a:xfrm>
          <a:prstGeom prst="rect">
            <a:avLst/>
          </a:prstGeom>
        </p:spPr>
      </p:pic>
      <p:pic>
        <p:nvPicPr>
          <p:cNvPr id="15" name="Picture 106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4666" y="6051229"/>
            <a:ext cx="696556" cy="229064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16 Rectángulo"/>
          <p:cNvSpPr/>
          <p:nvPr userDrawn="1"/>
        </p:nvSpPr>
        <p:spPr>
          <a:xfrm>
            <a:off x="445940" y="1510236"/>
            <a:ext cx="2250712" cy="612619"/>
          </a:xfrm>
          <a:prstGeom prst="rect">
            <a:avLst/>
          </a:prstGeom>
          <a:blipFill dpi="0" rotWithShape="1">
            <a:blip r:embed="rId5" cstate="print">
              <a:alphaModFix amt="58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000" b="1" dirty="0">
              <a:latin typeface="Futura Bk BT" panose="020B0502020204020303" pitchFamily="34" charset="0"/>
            </a:endParaRPr>
          </a:p>
        </p:txBody>
      </p:sp>
      <p:sp>
        <p:nvSpPr>
          <p:cNvPr id="4" name="3 Marcador de fecha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212DC69B-7656-4420-AD3B-4C3A2DC17339}" type="datetime1">
              <a:rPr lang="es-ES" smtClean="0"/>
              <a:pPr/>
              <a:t>25/03/2019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CAF71A83-2317-41CE-AF2E-1614BF4FFC11}" type="slidenum">
              <a:rPr lang="es-ES" smtClean="0"/>
              <a:pPr/>
              <a:t>‹#›</a:t>
            </a:fld>
            <a:endParaRPr lang="es-ES" dirty="0"/>
          </a:p>
        </p:txBody>
      </p:sp>
      <p:pic>
        <p:nvPicPr>
          <p:cNvPr id="16" name="15 Imagen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30" y="6040973"/>
            <a:ext cx="1428399" cy="253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736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9E431-2BDB-48B0-A987-D31E1670B59D}" type="datetime1">
              <a:rPr lang="es-ES" smtClean="0"/>
              <a:pPr/>
              <a:t>25/03/2019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71A83-2317-41CE-AF2E-1614BF4FFC11}" type="slidenum">
              <a:rPr lang="es-ES" smtClean="0"/>
              <a:pPr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8384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779A7-43C7-499F-9D02-C0066B305475}" type="datetime1">
              <a:rPr lang="es-ES" smtClean="0"/>
              <a:pPr/>
              <a:t>25/03/2019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71A83-2317-41CE-AF2E-1614BF4FFC11}" type="slidenum">
              <a:rPr lang="es-ES" smtClean="0"/>
              <a:pPr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01446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>
          <a:xfrm>
            <a:off x="457200" y="149942"/>
            <a:ext cx="8229600" cy="87252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s-ES" dirty="0"/>
              <a:t>HAGA CLIC PARA AGREGAR EL TÍTULO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Futura Bk BT" panose="020B0502020204020303" pitchFamily="34" charset="0"/>
              </a:defRPr>
            </a:lvl1pPr>
          </a:lstStyle>
          <a:p>
            <a:fld id="{F9B4F769-1C97-4EA0-B617-A6505B4410AB}" type="datetime1">
              <a:rPr lang="es-ES" smtClean="0"/>
              <a:pPr/>
              <a:t>25/03/2019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Futura Bk BT" panose="020B0502020204020303" pitchFamily="34" charset="0"/>
              </a:defRPr>
            </a:lvl1pPr>
          </a:lstStyle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08390" y="6619352"/>
            <a:ext cx="373452" cy="148530"/>
          </a:xfrm>
        </p:spPr>
        <p:txBody>
          <a:bodyPr/>
          <a:lstStyle>
            <a:lvl1pPr>
              <a:defRPr sz="700">
                <a:solidFill>
                  <a:schemeClr val="bg1"/>
                </a:solidFill>
                <a:latin typeface="Futura Bk BT" panose="020B0502020204020303" pitchFamily="34" charset="0"/>
              </a:defRPr>
            </a:lvl1pPr>
          </a:lstStyle>
          <a:p>
            <a:fld id="{CAF71A83-2317-41CE-AF2E-1614BF4FFC11}" type="slidenum">
              <a:rPr lang="es-ES" smtClean="0"/>
              <a:pPr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27627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60B20-5E10-4D76-8B28-E3CDEA1E0BB0}" type="datetime1">
              <a:rPr lang="es-ES" smtClean="0"/>
              <a:pPr/>
              <a:t>25/03/2019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71A83-2317-41CE-AF2E-1614BF4FFC11}" type="slidenum">
              <a:rPr lang="es-ES" smtClean="0"/>
              <a:pPr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24272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61552-87BF-40C2-B31C-AD93A2A22BCF}" type="datetime1">
              <a:rPr lang="es-ES" smtClean="0"/>
              <a:pPr/>
              <a:t>25/03/2019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71A83-2317-41CE-AF2E-1614BF4FFC11}" type="slidenum">
              <a:rPr lang="es-ES" smtClean="0"/>
              <a:pPr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75712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33D33-1AB0-471C-B5ED-9F4F0A05D0B0}" type="datetime1">
              <a:rPr lang="es-ES" smtClean="0"/>
              <a:pPr/>
              <a:t>25/03/2019</a:t>
            </a:fld>
            <a:endParaRPr lang="es-E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71A83-2317-41CE-AF2E-1614BF4FFC11}" type="slidenum">
              <a:rPr lang="es-ES" smtClean="0"/>
              <a:pPr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80367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469D6-FDA8-45FE-B55E-88A0943C8E8B}" type="datetime1">
              <a:rPr lang="es-ES" smtClean="0"/>
              <a:pPr/>
              <a:t>25/03/2019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71A83-2317-41CE-AF2E-1614BF4FFC11}" type="slidenum">
              <a:rPr lang="es-ES" smtClean="0"/>
              <a:pPr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46629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53879-DFCE-43D0-A1A0-49BDF5C7C1B1}" type="datetime1">
              <a:rPr lang="es-ES" smtClean="0"/>
              <a:pPr/>
              <a:t>25/03/2019</a:t>
            </a:fld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71A83-2317-41CE-AF2E-1614BF4FFC11}" type="slidenum">
              <a:rPr lang="es-ES" smtClean="0"/>
              <a:pPr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9389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795CB-BA12-4E93-8728-0484A376021E}" type="datetime1">
              <a:rPr lang="es-ES" smtClean="0"/>
              <a:pPr/>
              <a:t>25/03/2019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71A83-2317-41CE-AF2E-1614BF4FFC11}" type="slidenum">
              <a:rPr lang="es-ES" smtClean="0"/>
              <a:pPr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7112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B48F8-F949-495B-AC2A-1A6A29A0E18F}" type="datetime1">
              <a:rPr lang="es-ES" smtClean="0"/>
              <a:pPr/>
              <a:t>25/03/2019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71A83-2317-41CE-AF2E-1614BF4FFC11}" type="slidenum">
              <a:rPr lang="es-ES" smtClean="0"/>
              <a:pPr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7985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14994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C6A74FC1-D19D-46C5-8965-17DB097957DD}" type="datetime1">
              <a:rPr lang="es-ES" smtClean="0"/>
              <a:pPr/>
              <a:t>25/03/2019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endParaRPr lang="es-ES" dirty="0"/>
          </a:p>
        </p:txBody>
      </p:sp>
      <p:sp>
        <p:nvSpPr>
          <p:cNvPr id="7" name="6 Rectángulo"/>
          <p:cNvSpPr/>
          <p:nvPr userDrawn="1"/>
        </p:nvSpPr>
        <p:spPr>
          <a:xfrm>
            <a:off x="8730762" y="6619352"/>
            <a:ext cx="413238" cy="1403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97510" y="6602685"/>
            <a:ext cx="337043" cy="1651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fld id="{CAF71A83-2317-41CE-AF2E-1614BF4FFC11}" type="slidenum">
              <a:rPr lang="es-ES" smtClean="0"/>
              <a:pPr/>
              <a:t>‹#›</a:t>
            </a:fld>
            <a:endParaRPr lang="es-ES" dirty="0"/>
          </a:p>
        </p:txBody>
      </p:sp>
      <p:grpSp>
        <p:nvGrpSpPr>
          <p:cNvPr id="8" name="7 Grupo"/>
          <p:cNvGrpSpPr/>
          <p:nvPr userDrawn="1"/>
        </p:nvGrpSpPr>
        <p:grpSpPr>
          <a:xfrm>
            <a:off x="8468655" y="6577863"/>
            <a:ext cx="172899" cy="190019"/>
            <a:chOff x="995363" y="2720975"/>
            <a:chExt cx="641349" cy="704850"/>
          </a:xfrm>
        </p:grpSpPr>
        <p:sp>
          <p:nvSpPr>
            <p:cNvPr id="9" name="Freeform 46"/>
            <p:cNvSpPr>
              <a:spLocks noEditPoints="1"/>
            </p:cNvSpPr>
            <p:nvPr/>
          </p:nvSpPr>
          <p:spPr bwMode="auto">
            <a:xfrm>
              <a:off x="995363" y="2813050"/>
              <a:ext cx="622300" cy="612775"/>
            </a:xfrm>
            <a:custGeom>
              <a:avLst/>
              <a:gdLst>
                <a:gd name="T0" fmla="*/ 663 w 1829"/>
                <a:gd name="T1" fmla="*/ 170 h 1804"/>
                <a:gd name="T2" fmla="*/ 345 w 1829"/>
                <a:gd name="T3" fmla="*/ 435 h 1804"/>
                <a:gd name="T4" fmla="*/ 663 w 1829"/>
                <a:gd name="T5" fmla="*/ 700 h 1804"/>
                <a:gd name="T6" fmla="*/ 1049 w 1829"/>
                <a:gd name="T7" fmla="*/ 700 h 1804"/>
                <a:gd name="T8" fmla="*/ 1367 w 1829"/>
                <a:gd name="T9" fmla="*/ 435 h 1804"/>
                <a:gd name="T10" fmla="*/ 1049 w 1829"/>
                <a:gd name="T11" fmla="*/ 170 h 1804"/>
                <a:gd name="T12" fmla="*/ 663 w 1829"/>
                <a:gd name="T13" fmla="*/ 170 h 1804"/>
                <a:gd name="T14" fmla="*/ 366 w 1829"/>
                <a:gd name="T15" fmla="*/ 90 h 1804"/>
                <a:gd name="T16" fmla="*/ 416 w 1829"/>
                <a:gd name="T17" fmla="*/ 60 h 1804"/>
                <a:gd name="T18" fmla="*/ 663 w 1829"/>
                <a:gd name="T19" fmla="*/ 0 h 1804"/>
                <a:gd name="T20" fmla="*/ 1049 w 1829"/>
                <a:gd name="T21" fmla="*/ 0 h 1804"/>
                <a:gd name="T22" fmla="*/ 1536 w 1829"/>
                <a:gd name="T23" fmla="*/ 435 h 1804"/>
                <a:gd name="T24" fmla="*/ 1296 w 1829"/>
                <a:gd name="T25" fmla="*/ 810 h 1804"/>
                <a:gd name="T26" fmla="*/ 1323 w 1829"/>
                <a:gd name="T27" fmla="*/ 905 h 1804"/>
                <a:gd name="T28" fmla="*/ 1049 w 1829"/>
                <a:gd name="T29" fmla="*/ 1117 h 1804"/>
                <a:gd name="T30" fmla="*/ 665 w 1829"/>
                <a:gd name="T31" fmla="*/ 1117 h 1804"/>
                <a:gd name="T32" fmla="*/ 352 w 1829"/>
                <a:gd name="T33" fmla="*/ 1375 h 1804"/>
                <a:gd name="T34" fmla="*/ 663 w 1829"/>
                <a:gd name="T35" fmla="*/ 1634 h 1804"/>
                <a:gd name="T36" fmla="*/ 1348 w 1829"/>
                <a:gd name="T37" fmla="*/ 1634 h 1804"/>
                <a:gd name="T38" fmla="*/ 1659 w 1829"/>
                <a:gd name="T39" fmla="*/ 1376 h 1804"/>
                <a:gd name="T40" fmla="*/ 1659 w 1829"/>
                <a:gd name="T41" fmla="*/ 266 h 1804"/>
                <a:gd name="T42" fmla="*/ 1744 w 1829"/>
                <a:gd name="T43" fmla="*/ 181 h 1804"/>
                <a:gd name="T44" fmla="*/ 1829 w 1829"/>
                <a:gd name="T45" fmla="*/ 266 h 1804"/>
                <a:gd name="T46" fmla="*/ 1829 w 1829"/>
                <a:gd name="T47" fmla="*/ 1376 h 1804"/>
                <a:gd name="T48" fmla="*/ 1348 w 1829"/>
                <a:gd name="T49" fmla="*/ 1804 h 1804"/>
                <a:gd name="T50" fmla="*/ 663 w 1829"/>
                <a:gd name="T51" fmla="*/ 1804 h 1804"/>
                <a:gd name="T52" fmla="*/ 182 w 1829"/>
                <a:gd name="T53" fmla="*/ 1375 h 1804"/>
                <a:gd name="T54" fmla="*/ 665 w 1829"/>
                <a:gd name="T55" fmla="*/ 947 h 1804"/>
                <a:gd name="T56" fmla="*/ 1078 w 1829"/>
                <a:gd name="T57" fmla="*/ 947 h 1804"/>
                <a:gd name="T58" fmla="*/ 1151 w 1829"/>
                <a:gd name="T59" fmla="*/ 908 h 1804"/>
                <a:gd name="T60" fmla="*/ 1078 w 1829"/>
                <a:gd name="T61" fmla="*/ 870 h 1804"/>
                <a:gd name="T62" fmla="*/ 663 w 1829"/>
                <a:gd name="T63" fmla="*/ 870 h 1804"/>
                <a:gd name="T64" fmla="*/ 366 w 1829"/>
                <a:gd name="T65" fmla="*/ 90 h 1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829" h="1804">
                  <a:moveTo>
                    <a:pt x="663" y="170"/>
                  </a:moveTo>
                  <a:cubicBezTo>
                    <a:pt x="477" y="170"/>
                    <a:pt x="345" y="299"/>
                    <a:pt x="345" y="435"/>
                  </a:cubicBezTo>
                  <a:cubicBezTo>
                    <a:pt x="345" y="571"/>
                    <a:pt x="477" y="700"/>
                    <a:pt x="663" y="700"/>
                  </a:cubicBezTo>
                  <a:lnTo>
                    <a:pt x="1049" y="700"/>
                  </a:lnTo>
                  <a:cubicBezTo>
                    <a:pt x="1235" y="700"/>
                    <a:pt x="1367" y="571"/>
                    <a:pt x="1367" y="435"/>
                  </a:cubicBezTo>
                  <a:cubicBezTo>
                    <a:pt x="1367" y="299"/>
                    <a:pt x="1235" y="170"/>
                    <a:pt x="1049" y="170"/>
                  </a:cubicBezTo>
                  <a:lnTo>
                    <a:pt x="663" y="170"/>
                  </a:lnTo>
                  <a:close/>
                  <a:moveTo>
                    <a:pt x="366" y="90"/>
                  </a:moveTo>
                  <a:cubicBezTo>
                    <a:pt x="382" y="80"/>
                    <a:pt x="399" y="70"/>
                    <a:pt x="416" y="60"/>
                  </a:cubicBezTo>
                  <a:cubicBezTo>
                    <a:pt x="490" y="22"/>
                    <a:pt x="575" y="0"/>
                    <a:pt x="663" y="0"/>
                  </a:cubicBezTo>
                  <a:lnTo>
                    <a:pt x="1049" y="0"/>
                  </a:lnTo>
                  <a:cubicBezTo>
                    <a:pt x="1305" y="0"/>
                    <a:pt x="1536" y="183"/>
                    <a:pt x="1536" y="435"/>
                  </a:cubicBezTo>
                  <a:cubicBezTo>
                    <a:pt x="1536" y="601"/>
                    <a:pt x="1437" y="736"/>
                    <a:pt x="1296" y="810"/>
                  </a:cubicBezTo>
                  <a:cubicBezTo>
                    <a:pt x="1313" y="837"/>
                    <a:pt x="1323" y="869"/>
                    <a:pt x="1323" y="905"/>
                  </a:cubicBezTo>
                  <a:cubicBezTo>
                    <a:pt x="1323" y="1046"/>
                    <a:pt x="1173" y="1117"/>
                    <a:pt x="1049" y="1117"/>
                  </a:cubicBezTo>
                  <a:lnTo>
                    <a:pt x="665" y="1117"/>
                  </a:lnTo>
                  <a:cubicBezTo>
                    <a:pt x="480" y="1117"/>
                    <a:pt x="352" y="1244"/>
                    <a:pt x="352" y="1375"/>
                  </a:cubicBezTo>
                  <a:cubicBezTo>
                    <a:pt x="352" y="1507"/>
                    <a:pt x="479" y="1634"/>
                    <a:pt x="663" y="1634"/>
                  </a:cubicBezTo>
                  <a:lnTo>
                    <a:pt x="1348" y="1634"/>
                  </a:lnTo>
                  <a:cubicBezTo>
                    <a:pt x="1531" y="1634"/>
                    <a:pt x="1658" y="1507"/>
                    <a:pt x="1659" y="1376"/>
                  </a:cubicBezTo>
                  <a:lnTo>
                    <a:pt x="1659" y="266"/>
                  </a:lnTo>
                  <a:cubicBezTo>
                    <a:pt x="1659" y="219"/>
                    <a:pt x="1697" y="181"/>
                    <a:pt x="1744" y="181"/>
                  </a:cubicBezTo>
                  <a:cubicBezTo>
                    <a:pt x="1791" y="181"/>
                    <a:pt x="1829" y="219"/>
                    <a:pt x="1829" y="266"/>
                  </a:cubicBezTo>
                  <a:lnTo>
                    <a:pt x="1829" y="1376"/>
                  </a:lnTo>
                  <a:cubicBezTo>
                    <a:pt x="1828" y="1623"/>
                    <a:pt x="1601" y="1804"/>
                    <a:pt x="1348" y="1804"/>
                  </a:cubicBezTo>
                  <a:lnTo>
                    <a:pt x="663" y="1804"/>
                  </a:lnTo>
                  <a:cubicBezTo>
                    <a:pt x="409" y="1804"/>
                    <a:pt x="182" y="1623"/>
                    <a:pt x="182" y="1375"/>
                  </a:cubicBezTo>
                  <a:cubicBezTo>
                    <a:pt x="182" y="1127"/>
                    <a:pt x="411" y="947"/>
                    <a:pt x="665" y="947"/>
                  </a:cubicBezTo>
                  <a:lnTo>
                    <a:pt x="1078" y="947"/>
                  </a:lnTo>
                  <a:cubicBezTo>
                    <a:pt x="1107" y="947"/>
                    <a:pt x="1151" y="951"/>
                    <a:pt x="1151" y="908"/>
                  </a:cubicBezTo>
                  <a:cubicBezTo>
                    <a:pt x="1151" y="866"/>
                    <a:pt x="1107" y="870"/>
                    <a:pt x="1078" y="870"/>
                  </a:cubicBezTo>
                  <a:lnTo>
                    <a:pt x="663" y="870"/>
                  </a:lnTo>
                  <a:cubicBezTo>
                    <a:pt x="202" y="870"/>
                    <a:pt x="0" y="340"/>
                    <a:pt x="366" y="90"/>
                  </a:cubicBezTo>
                  <a:close/>
                </a:path>
              </a:pathLst>
            </a:custGeom>
            <a:solidFill>
              <a:srgbClr val="141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0" name="Freeform 47"/>
            <p:cNvSpPr>
              <a:spLocks noEditPoints="1"/>
            </p:cNvSpPr>
            <p:nvPr/>
          </p:nvSpPr>
          <p:spPr bwMode="auto">
            <a:xfrm>
              <a:off x="1546225" y="2720975"/>
              <a:ext cx="90487" cy="90488"/>
            </a:xfrm>
            <a:custGeom>
              <a:avLst/>
              <a:gdLst>
                <a:gd name="T0" fmla="*/ 116 w 267"/>
                <a:gd name="T1" fmla="*/ 74 h 267"/>
                <a:gd name="T2" fmla="*/ 116 w 267"/>
                <a:gd name="T3" fmla="*/ 193 h 267"/>
                <a:gd name="T4" fmla="*/ 151 w 267"/>
                <a:gd name="T5" fmla="*/ 193 h 267"/>
                <a:gd name="T6" fmla="*/ 151 w 267"/>
                <a:gd name="T7" fmla="*/ 74 h 267"/>
                <a:gd name="T8" fmla="*/ 116 w 267"/>
                <a:gd name="T9" fmla="*/ 74 h 267"/>
                <a:gd name="T10" fmla="*/ 0 w 267"/>
                <a:gd name="T11" fmla="*/ 134 h 267"/>
                <a:gd name="T12" fmla="*/ 134 w 267"/>
                <a:gd name="T13" fmla="*/ 0 h 267"/>
                <a:gd name="T14" fmla="*/ 267 w 267"/>
                <a:gd name="T15" fmla="*/ 134 h 267"/>
                <a:gd name="T16" fmla="*/ 134 w 267"/>
                <a:gd name="T17" fmla="*/ 267 h 267"/>
                <a:gd name="T18" fmla="*/ 0 w 267"/>
                <a:gd name="T19" fmla="*/ 134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7" h="267">
                  <a:moveTo>
                    <a:pt x="116" y="74"/>
                  </a:moveTo>
                  <a:lnTo>
                    <a:pt x="116" y="193"/>
                  </a:lnTo>
                  <a:lnTo>
                    <a:pt x="151" y="193"/>
                  </a:lnTo>
                  <a:lnTo>
                    <a:pt x="151" y="74"/>
                  </a:lnTo>
                  <a:lnTo>
                    <a:pt x="116" y="74"/>
                  </a:lnTo>
                  <a:close/>
                  <a:moveTo>
                    <a:pt x="0" y="134"/>
                  </a:moveTo>
                  <a:cubicBezTo>
                    <a:pt x="0" y="60"/>
                    <a:pt x="60" y="0"/>
                    <a:pt x="134" y="0"/>
                  </a:cubicBezTo>
                  <a:cubicBezTo>
                    <a:pt x="208" y="0"/>
                    <a:pt x="267" y="60"/>
                    <a:pt x="267" y="134"/>
                  </a:cubicBezTo>
                  <a:cubicBezTo>
                    <a:pt x="267" y="208"/>
                    <a:pt x="208" y="267"/>
                    <a:pt x="134" y="267"/>
                  </a:cubicBezTo>
                  <a:cubicBezTo>
                    <a:pt x="60" y="267"/>
                    <a:pt x="0" y="208"/>
                    <a:pt x="0" y="134"/>
                  </a:cubicBezTo>
                  <a:close/>
                </a:path>
              </a:pathLst>
            </a:custGeom>
            <a:solidFill>
              <a:srgbClr val="AAC3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1" name="Freeform 48"/>
            <p:cNvSpPr>
              <a:spLocks/>
            </p:cNvSpPr>
            <p:nvPr/>
          </p:nvSpPr>
          <p:spPr bwMode="auto">
            <a:xfrm>
              <a:off x="1182688" y="3305175"/>
              <a:ext cx="30162" cy="28575"/>
            </a:xfrm>
            <a:custGeom>
              <a:avLst/>
              <a:gdLst>
                <a:gd name="T0" fmla="*/ 19 w 91"/>
                <a:gd name="T1" fmla="*/ 0 h 84"/>
                <a:gd name="T2" fmla="*/ 71 w 91"/>
                <a:gd name="T3" fmla="*/ 0 h 84"/>
                <a:gd name="T4" fmla="*/ 91 w 91"/>
                <a:gd name="T5" fmla="*/ 19 h 84"/>
                <a:gd name="T6" fmla="*/ 91 w 91"/>
                <a:gd name="T7" fmla="*/ 65 h 84"/>
                <a:gd name="T8" fmla="*/ 71 w 91"/>
                <a:gd name="T9" fmla="*/ 84 h 84"/>
                <a:gd name="T10" fmla="*/ 19 w 91"/>
                <a:gd name="T11" fmla="*/ 84 h 84"/>
                <a:gd name="T12" fmla="*/ 0 w 91"/>
                <a:gd name="T13" fmla="*/ 65 h 84"/>
                <a:gd name="T14" fmla="*/ 0 w 91"/>
                <a:gd name="T15" fmla="*/ 19 h 84"/>
                <a:gd name="T16" fmla="*/ 19 w 91"/>
                <a:gd name="T17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1" h="84">
                  <a:moveTo>
                    <a:pt x="19" y="0"/>
                  </a:moveTo>
                  <a:lnTo>
                    <a:pt x="71" y="0"/>
                  </a:lnTo>
                  <a:cubicBezTo>
                    <a:pt x="82" y="0"/>
                    <a:pt x="91" y="8"/>
                    <a:pt x="91" y="19"/>
                  </a:cubicBezTo>
                  <a:lnTo>
                    <a:pt x="91" y="65"/>
                  </a:lnTo>
                  <a:cubicBezTo>
                    <a:pt x="91" y="76"/>
                    <a:pt x="82" y="84"/>
                    <a:pt x="71" y="84"/>
                  </a:cubicBezTo>
                  <a:lnTo>
                    <a:pt x="19" y="84"/>
                  </a:lnTo>
                  <a:cubicBezTo>
                    <a:pt x="8" y="84"/>
                    <a:pt x="0" y="76"/>
                    <a:pt x="0" y="65"/>
                  </a:cubicBezTo>
                  <a:lnTo>
                    <a:pt x="0" y="19"/>
                  </a:lnTo>
                  <a:cubicBezTo>
                    <a:pt x="0" y="8"/>
                    <a:pt x="8" y="0"/>
                    <a:pt x="19" y="0"/>
                  </a:cubicBezTo>
                  <a:close/>
                </a:path>
              </a:pathLst>
            </a:custGeom>
            <a:solidFill>
              <a:srgbClr val="AAC3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2" name="Freeform 49"/>
            <p:cNvSpPr>
              <a:spLocks/>
            </p:cNvSpPr>
            <p:nvPr/>
          </p:nvSpPr>
          <p:spPr bwMode="auto">
            <a:xfrm>
              <a:off x="1220788" y="3305175"/>
              <a:ext cx="30162" cy="28575"/>
            </a:xfrm>
            <a:custGeom>
              <a:avLst/>
              <a:gdLst>
                <a:gd name="T0" fmla="*/ 19 w 91"/>
                <a:gd name="T1" fmla="*/ 0 h 84"/>
                <a:gd name="T2" fmla="*/ 71 w 91"/>
                <a:gd name="T3" fmla="*/ 0 h 84"/>
                <a:gd name="T4" fmla="*/ 91 w 91"/>
                <a:gd name="T5" fmla="*/ 19 h 84"/>
                <a:gd name="T6" fmla="*/ 91 w 91"/>
                <a:gd name="T7" fmla="*/ 65 h 84"/>
                <a:gd name="T8" fmla="*/ 71 w 91"/>
                <a:gd name="T9" fmla="*/ 84 h 84"/>
                <a:gd name="T10" fmla="*/ 19 w 91"/>
                <a:gd name="T11" fmla="*/ 84 h 84"/>
                <a:gd name="T12" fmla="*/ 0 w 91"/>
                <a:gd name="T13" fmla="*/ 65 h 84"/>
                <a:gd name="T14" fmla="*/ 0 w 91"/>
                <a:gd name="T15" fmla="*/ 19 h 84"/>
                <a:gd name="T16" fmla="*/ 19 w 91"/>
                <a:gd name="T17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1" h="84">
                  <a:moveTo>
                    <a:pt x="19" y="0"/>
                  </a:moveTo>
                  <a:lnTo>
                    <a:pt x="71" y="0"/>
                  </a:lnTo>
                  <a:cubicBezTo>
                    <a:pt x="82" y="0"/>
                    <a:pt x="91" y="8"/>
                    <a:pt x="91" y="19"/>
                  </a:cubicBezTo>
                  <a:lnTo>
                    <a:pt x="91" y="65"/>
                  </a:lnTo>
                  <a:cubicBezTo>
                    <a:pt x="91" y="76"/>
                    <a:pt x="82" y="84"/>
                    <a:pt x="71" y="84"/>
                  </a:cubicBezTo>
                  <a:lnTo>
                    <a:pt x="19" y="84"/>
                  </a:lnTo>
                  <a:cubicBezTo>
                    <a:pt x="8" y="84"/>
                    <a:pt x="0" y="76"/>
                    <a:pt x="0" y="65"/>
                  </a:cubicBezTo>
                  <a:lnTo>
                    <a:pt x="0" y="19"/>
                  </a:lnTo>
                  <a:cubicBezTo>
                    <a:pt x="0" y="8"/>
                    <a:pt x="8" y="0"/>
                    <a:pt x="19" y="0"/>
                  </a:cubicBezTo>
                  <a:close/>
                </a:path>
              </a:pathLst>
            </a:custGeom>
            <a:solidFill>
              <a:srgbClr val="AAC3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3" name="Freeform 50"/>
            <p:cNvSpPr>
              <a:spLocks/>
            </p:cNvSpPr>
            <p:nvPr/>
          </p:nvSpPr>
          <p:spPr bwMode="auto">
            <a:xfrm>
              <a:off x="1182688" y="3268663"/>
              <a:ext cx="30162" cy="28575"/>
            </a:xfrm>
            <a:custGeom>
              <a:avLst/>
              <a:gdLst>
                <a:gd name="T0" fmla="*/ 19 w 91"/>
                <a:gd name="T1" fmla="*/ 0 h 85"/>
                <a:gd name="T2" fmla="*/ 71 w 91"/>
                <a:gd name="T3" fmla="*/ 0 h 85"/>
                <a:gd name="T4" fmla="*/ 91 w 91"/>
                <a:gd name="T5" fmla="*/ 20 h 85"/>
                <a:gd name="T6" fmla="*/ 91 w 91"/>
                <a:gd name="T7" fmla="*/ 65 h 85"/>
                <a:gd name="T8" fmla="*/ 71 w 91"/>
                <a:gd name="T9" fmla="*/ 85 h 85"/>
                <a:gd name="T10" fmla="*/ 19 w 91"/>
                <a:gd name="T11" fmla="*/ 85 h 85"/>
                <a:gd name="T12" fmla="*/ 0 w 91"/>
                <a:gd name="T13" fmla="*/ 65 h 85"/>
                <a:gd name="T14" fmla="*/ 0 w 91"/>
                <a:gd name="T15" fmla="*/ 20 h 85"/>
                <a:gd name="T16" fmla="*/ 19 w 91"/>
                <a:gd name="T17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1" h="85">
                  <a:moveTo>
                    <a:pt x="19" y="0"/>
                  </a:moveTo>
                  <a:lnTo>
                    <a:pt x="71" y="0"/>
                  </a:lnTo>
                  <a:cubicBezTo>
                    <a:pt x="82" y="0"/>
                    <a:pt x="91" y="9"/>
                    <a:pt x="91" y="20"/>
                  </a:cubicBezTo>
                  <a:lnTo>
                    <a:pt x="91" y="65"/>
                  </a:lnTo>
                  <a:cubicBezTo>
                    <a:pt x="91" y="76"/>
                    <a:pt x="82" y="85"/>
                    <a:pt x="71" y="85"/>
                  </a:cubicBezTo>
                  <a:lnTo>
                    <a:pt x="19" y="85"/>
                  </a:lnTo>
                  <a:cubicBezTo>
                    <a:pt x="8" y="85"/>
                    <a:pt x="0" y="76"/>
                    <a:pt x="0" y="65"/>
                  </a:cubicBezTo>
                  <a:lnTo>
                    <a:pt x="0" y="20"/>
                  </a:lnTo>
                  <a:cubicBezTo>
                    <a:pt x="0" y="9"/>
                    <a:pt x="8" y="0"/>
                    <a:pt x="19" y="0"/>
                  </a:cubicBezTo>
                  <a:close/>
                </a:path>
              </a:pathLst>
            </a:custGeom>
            <a:solidFill>
              <a:srgbClr val="AAC3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4" name="Freeform 51"/>
            <p:cNvSpPr>
              <a:spLocks/>
            </p:cNvSpPr>
            <p:nvPr/>
          </p:nvSpPr>
          <p:spPr bwMode="auto">
            <a:xfrm>
              <a:off x="1220788" y="3268663"/>
              <a:ext cx="30162" cy="28575"/>
            </a:xfrm>
            <a:custGeom>
              <a:avLst/>
              <a:gdLst>
                <a:gd name="T0" fmla="*/ 19 w 91"/>
                <a:gd name="T1" fmla="*/ 0 h 85"/>
                <a:gd name="T2" fmla="*/ 71 w 91"/>
                <a:gd name="T3" fmla="*/ 0 h 85"/>
                <a:gd name="T4" fmla="*/ 91 w 91"/>
                <a:gd name="T5" fmla="*/ 20 h 85"/>
                <a:gd name="T6" fmla="*/ 91 w 91"/>
                <a:gd name="T7" fmla="*/ 65 h 85"/>
                <a:gd name="T8" fmla="*/ 71 w 91"/>
                <a:gd name="T9" fmla="*/ 85 h 85"/>
                <a:gd name="T10" fmla="*/ 19 w 91"/>
                <a:gd name="T11" fmla="*/ 85 h 85"/>
                <a:gd name="T12" fmla="*/ 0 w 91"/>
                <a:gd name="T13" fmla="*/ 65 h 85"/>
                <a:gd name="T14" fmla="*/ 0 w 91"/>
                <a:gd name="T15" fmla="*/ 20 h 85"/>
                <a:gd name="T16" fmla="*/ 19 w 91"/>
                <a:gd name="T17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1" h="85">
                  <a:moveTo>
                    <a:pt x="19" y="0"/>
                  </a:moveTo>
                  <a:lnTo>
                    <a:pt x="71" y="0"/>
                  </a:lnTo>
                  <a:cubicBezTo>
                    <a:pt x="82" y="0"/>
                    <a:pt x="91" y="9"/>
                    <a:pt x="91" y="20"/>
                  </a:cubicBezTo>
                  <a:lnTo>
                    <a:pt x="91" y="65"/>
                  </a:lnTo>
                  <a:cubicBezTo>
                    <a:pt x="91" y="76"/>
                    <a:pt x="82" y="85"/>
                    <a:pt x="71" y="85"/>
                  </a:cubicBezTo>
                  <a:lnTo>
                    <a:pt x="19" y="85"/>
                  </a:lnTo>
                  <a:cubicBezTo>
                    <a:pt x="8" y="85"/>
                    <a:pt x="0" y="76"/>
                    <a:pt x="0" y="65"/>
                  </a:cubicBezTo>
                  <a:lnTo>
                    <a:pt x="0" y="20"/>
                  </a:lnTo>
                  <a:cubicBezTo>
                    <a:pt x="0" y="9"/>
                    <a:pt x="8" y="0"/>
                    <a:pt x="19" y="0"/>
                  </a:cubicBezTo>
                  <a:close/>
                </a:path>
              </a:pathLst>
            </a:custGeom>
            <a:solidFill>
              <a:srgbClr val="AAC3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5" name="Freeform 52"/>
            <p:cNvSpPr>
              <a:spLocks/>
            </p:cNvSpPr>
            <p:nvPr/>
          </p:nvSpPr>
          <p:spPr bwMode="auto">
            <a:xfrm>
              <a:off x="1182688" y="3232150"/>
              <a:ext cx="30162" cy="28575"/>
            </a:xfrm>
            <a:custGeom>
              <a:avLst/>
              <a:gdLst>
                <a:gd name="T0" fmla="*/ 19 w 91"/>
                <a:gd name="T1" fmla="*/ 0 h 84"/>
                <a:gd name="T2" fmla="*/ 71 w 91"/>
                <a:gd name="T3" fmla="*/ 0 h 84"/>
                <a:gd name="T4" fmla="*/ 91 w 91"/>
                <a:gd name="T5" fmla="*/ 19 h 84"/>
                <a:gd name="T6" fmla="*/ 91 w 91"/>
                <a:gd name="T7" fmla="*/ 65 h 84"/>
                <a:gd name="T8" fmla="*/ 71 w 91"/>
                <a:gd name="T9" fmla="*/ 84 h 84"/>
                <a:gd name="T10" fmla="*/ 19 w 91"/>
                <a:gd name="T11" fmla="*/ 84 h 84"/>
                <a:gd name="T12" fmla="*/ 0 w 91"/>
                <a:gd name="T13" fmla="*/ 65 h 84"/>
                <a:gd name="T14" fmla="*/ 0 w 91"/>
                <a:gd name="T15" fmla="*/ 19 h 84"/>
                <a:gd name="T16" fmla="*/ 19 w 91"/>
                <a:gd name="T17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1" h="84">
                  <a:moveTo>
                    <a:pt x="19" y="0"/>
                  </a:moveTo>
                  <a:lnTo>
                    <a:pt x="71" y="0"/>
                  </a:lnTo>
                  <a:cubicBezTo>
                    <a:pt x="82" y="0"/>
                    <a:pt x="91" y="9"/>
                    <a:pt x="91" y="19"/>
                  </a:cubicBezTo>
                  <a:lnTo>
                    <a:pt x="91" y="65"/>
                  </a:lnTo>
                  <a:cubicBezTo>
                    <a:pt x="91" y="76"/>
                    <a:pt x="82" y="84"/>
                    <a:pt x="71" y="84"/>
                  </a:cubicBezTo>
                  <a:lnTo>
                    <a:pt x="19" y="84"/>
                  </a:lnTo>
                  <a:cubicBezTo>
                    <a:pt x="8" y="84"/>
                    <a:pt x="0" y="76"/>
                    <a:pt x="0" y="65"/>
                  </a:cubicBezTo>
                  <a:lnTo>
                    <a:pt x="0" y="19"/>
                  </a:lnTo>
                  <a:cubicBezTo>
                    <a:pt x="0" y="9"/>
                    <a:pt x="8" y="0"/>
                    <a:pt x="19" y="0"/>
                  </a:cubicBezTo>
                  <a:close/>
                </a:path>
              </a:pathLst>
            </a:custGeom>
            <a:solidFill>
              <a:srgbClr val="AAC3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6" name="Freeform 53"/>
            <p:cNvSpPr>
              <a:spLocks/>
            </p:cNvSpPr>
            <p:nvPr/>
          </p:nvSpPr>
          <p:spPr bwMode="auto">
            <a:xfrm>
              <a:off x="1220788" y="3232150"/>
              <a:ext cx="30162" cy="28575"/>
            </a:xfrm>
            <a:custGeom>
              <a:avLst/>
              <a:gdLst>
                <a:gd name="T0" fmla="*/ 19 w 91"/>
                <a:gd name="T1" fmla="*/ 0 h 84"/>
                <a:gd name="T2" fmla="*/ 71 w 91"/>
                <a:gd name="T3" fmla="*/ 0 h 84"/>
                <a:gd name="T4" fmla="*/ 91 w 91"/>
                <a:gd name="T5" fmla="*/ 19 h 84"/>
                <a:gd name="T6" fmla="*/ 91 w 91"/>
                <a:gd name="T7" fmla="*/ 65 h 84"/>
                <a:gd name="T8" fmla="*/ 71 w 91"/>
                <a:gd name="T9" fmla="*/ 84 h 84"/>
                <a:gd name="T10" fmla="*/ 19 w 91"/>
                <a:gd name="T11" fmla="*/ 84 h 84"/>
                <a:gd name="T12" fmla="*/ 0 w 91"/>
                <a:gd name="T13" fmla="*/ 65 h 84"/>
                <a:gd name="T14" fmla="*/ 0 w 91"/>
                <a:gd name="T15" fmla="*/ 19 h 84"/>
                <a:gd name="T16" fmla="*/ 19 w 91"/>
                <a:gd name="T17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1" h="84">
                  <a:moveTo>
                    <a:pt x="19" y="0"/>
                  </a:moveTo>
                  <a:lnTo>
                    <a:pt x="71" y="0"/>
                  </a:lnTo>
                  <a:cubicBezTo>
                    <a:pt x="82" y="0"/>
                    <a:pt x="91" y="9"/>
                    <a:pt x="91" y="19"/>
                  </a:cubicBezTo>
                  <a:lnTo>
                    <a:pt x="91" y="65"/>
                  </a:lnTo>
                  <a:cubicBezTo>
                    <a:pt x="91" y="76"/>
                    <a:pt x="82" y="84"/>
                    <a:pt x="71" y="84"/>
                  </a:cubicBezTo>
                  <a:lnTo>
                    <a:pt x="19" y="84"/>
                  </a:lnTo>
                  <a:cubicBezTo>
                    <a:pt x="8" y="84"/>
                    <a:pt x="0" y="76"/>
                    <a:pt x="0" y="65"/>
                  </a:cubicBezTo>
                  <a:lnTo>
                    <a:pt x="0" y="19"/>
                  </a:lnTo>
                  <a:cubicBezTo>
                    <a:pt x="0" y="9"/>
                    <a:pt x="8" y="0"/>
                    <a:pt x="19" y="0"/>
                  </a:cubicBezTo>
                  <a:close/>
                </a:path>
              </a:pathLst>
            </a:custGeom>
            <a:solidFill>
              <a:srgbClr val="AAC3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7" name="Freeform 54"/>
            <p:cNvSpPr>
              <a:spLocks/>
            </p:cNvSpPr>
            <p:nvPr/>
          </p:nvSpPr>
          <p:spPr bwMode="auto">
            <a:xfrm>
              <a:off x="1258888" y="3305175"/>
              <a:ext cx="31750" cy="28575"/>
            </a:xfrm>
            <a:custGeom>
              <a:avLst/>
              <a:gdLst>
                <a:gd name="T0" fmla="*/ 20 w 92"/>
                <a:gd name="T1" fmla="*/ 0 h 84"/>
                <a:gd name="T2" fmla="*/ 72 w 92"/>
                <a:gd name="T3" fmla="*/ 0 h 84"/>
                <a:gd name="T4" fmla="*/ 92 w 92"/>
                <a:gd name="T5" fmla="*/ 19 h 84"/>
                <a:gd name="T6" fmla="*/ 92 w 92"/>
                <a:gd name="T7" fmla="*/ 65 h 84"/>
                <a:gd name="T8" fmla="*/ 72 w 92"/>
                <a:gd name="T9" fmla="*/ 84 h 84"/>
                <a:gd name="T10" fmla="*/ 20 w 92"/>
                <a:gd name="T11" fmla="*/ 84 h 84"/>
                <a:gd name="T12" fmla="*/ 0 w 92"/>
                <a:gd name="T13" fmla="*/ 65 h 84"/>
                <a:gd name="T14" fmla="*/ 0 w 92"/>
                <a:gd name="T15" fmla="*/ 19 h 84"/>
                <a:gd name="T16" fmla="*/ 20 w 92"/>
                <a:gd name="T17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2" h="84">
                  <a:moveTo>
                    <a:pt x="20" y="0"/>
                  </a:moveTo>
                  <a:lnTo>
                    <a:pt x="72" y="0"/>
                  </a:lnTo>
                  <a:cubicBezTo>
                    <a:pt x="83" y="0"/>
                    <a:pt x="92" y="8"/>
                    <a:pt x="92" y="19"/>
                  </a:cubicBezTo>
                  <a:lnTo>
                    <a:pt x="92" y="65"/>
                  </a:lnTo>
                  <a:cubicBezTo>
                    <a:pt x="92" y="76"/>
                    <a:pt x="83" y="84"/>
                    <a:pt x="72" y="84"/>
                  </a:cubicBezTo>
                  <a:lnTo>
                    <a:pt x="20" y="84"/>
                  </a:lnTo>
                  <a:cubicBezTo>
                    <a:pt x="9" y="84"/>
                    <a:pt x="0" y="76"/>
                    <a:pt x="0" y="65"/>
                  </a:cubicBezTo>
                  <a:lnTo>
                    <a:pt x="0" y="19"/>
                  </a:lnTo>
                  <a:cubicBezTo>
                    <a:pt x="0" y="8"/>
                    <a:pt x="9" y="0"/>
                    <a:pt x="20" y="0"/>
                  </a:cubicBezTo>
                  <a:close/>
                </a:path>
              </a:pathLst>
            </a:custGeom>
            <a:solidFill>
              <a:srgbClr val="AAC3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8" name="Freeform 55"/>
            <p:cNvSpPr>
              <a:spLocks/>
            </p:cNvSpPr>
            <p:nvPr/>
          </p:nvSpPr>
          <p:spPr bwMode="auto">
            <a:xfrm>
              <a:off x="1258888" y="3268663"/>
              <a:ext cx="31750" cy="28575"/>
            </a:xfrm>
            <a:custGeom>
              <a:avLst/>
              <a:gdLst>
                <a:gd name="T0" fmla="*/ 20 w 92"/>
                <a:gd name="T1" fmla="*/ 0 h 85"/>
                <a:gd name="T2" fmla="*/ 72 w 92"/>
                <a:gd name="T3" fmla="*/ 0 h 85"/>
                <a:gd name="T4" fmla="*/ 92 w 92"/>
                <a:gd name="T5" fmla="*/ 20 h 85"/>
                <a:gd name="T6" fmla="*/ 92 w 92"/>
                <a:gd name="T7" fmla="*/ 65 h 85"/>
                <a:gd name="T8" fmla="*/ 72 w 92"/>
                <a:gd name="T9" fmla="*/ 85 h 85"/>
                <a:gd name="T10" fmla="*/ 20 w 92"/>
                <a:gd name="T11" fmla="*/ 85 h 85"/>
                <a:gd name="T12" fmla="*/ 0 w 92"/>
                <a:gd name="T13" fmla="*/ 65 h 85"/>
                <a:gd name="T14" fmla="*/ 0 w 92"/>
                <a:gd name="T15" fmla="*/ 20 h 85"/>
                <a:gd name="T16" fmla="*/ 20 w 92"/>
                <a:gd name="T17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2" h="85">
                  <a:moveTo>
                    <a:pt x="20" y="0"/>
                  </a:moveTo>
                  <a:lnTo>
                    <a:pt x="72" y="0"/>
                  </a:lnTo>
                  <a:cubicBezTo>
                    <a:pt x="83" y="0"/>
                    <a:pt x="92" y="9"/>
                    <a:pt x="92" y="20"/>
                  </a:cubicBezTo>
                  <a:lnTo>
                    <a:pt x="92" y="65"/>
                  </a:lnTo>
                  <a:cubicBezTo>
                    <a:pt x="92" y="76"/>
                    <a:pt x="83" y="85"/>
                    <a:pt x="72" y="85"/>
                  </a:cubicBezTo>
                  <a:lnTo>
                    <a:pt x="20" y="85"/>
                  </a:lnTo>
                  <a:cubicBezTo>
                    <a:pt x="9" y="85"/>
                    <a:pt x="0" y="76"/>
                    <a:pt x="0" y="65"/>
                  </a:cubicBezTo>
                  <a:lnTo>
                    <a:pt x="0" y="20"/>
                  </a:lnTo>
                  <a:cubicBezTo>
                    <a:pt x="0" y="9"/>
                    <a:pt x="9" y="0"/>
                    <a:pt x="20" y="0"/>
                  </a:cubicBezTo>
                  <a:close/>
                </a:path>
              </a:pathLst>
            </a:custGeom>
            <a:solidFill>
              <a:srgbClr val="AAC3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9" name="Freeform 56"/>
            <p:cNvSpPr>
              <a:spLocks/>
            </p:cNvSpPr>
            <p:nvPr/>
          </p:nvSpPr>
          <p:spPr bwMode="auto">
            <a:xfrm>
              <a:off x="1258888" y="3232150"/>
              <a:ext cx="31750" cy="28575"/>
            </a:xfrm>
            <a:custGeom>
              <a:avLst/>
              <a:gdLst>
                <a:gd name="T0" fmla="*/ 20 w 92"/>
                <a:gd name="T1" fmla="*/ 0 h 84"/>
                <a:gd name="T2" fmla="*/ 72 w 92"/>
                <a:gd name="T3" fmla="*/ 0 h 84"/>
                <a:gd name="T4" fmla="*/ 92 w 92"/>
                <a:gd name="T5" fmla="*/ 19 h 84"/>
                <a:gd name="T6" fmla="*/ 92 w 92"/>
                <a:gd name="T7" fmla="*/ 65 h 84"/>
                <a:gd name="T8" fmla="*/ 72 w 92"/>
                <a:gd name="T9" fmla="*/ 84 h 84"/>
                <a:gd name="T10" fmla="*/ 20 w 92"/>
                <a:gd name="T11" fmla="*/ 84 h 84"/>
                <a:gd name="T12" fmla="*/ 0 w 92"/>
                <a:gd name="T13" fmla="*/ 65 h 84"/>
                <a:gd name="T14" fmla="*/ 0 w 92"/>
                <a:gd name="T15" fmla="*/ 19 h 84"/>
                <a:gd name="T16" fmla="*/ 20 w 92"/>
                <a:gd name="T17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2" h="84">
                  <a:moveTo>
                    <a:pt x="20" y="0"/>
                  </a:moveTo>
                  <a:lnTo>
                    <a:pt x="72" y="0"/>
                  </a:lnTo>
                  <a:cubicBezTo>
                    <a:pt x="83" y="0"/>
                    <a:pt x="92" y="9"/>
                    <a:pt x="92" y="19"/>
                  </a:cubicBezTo>
                  <a:lnTo>
                    <a:pt x="92" y="65"/>
                  </a:lnTo>
                  <a:cubicBezTo>
                    <a:pt x="92" y="76"/>
                    <a:pt x="83" y="84"/>
                    <a:pt x="72" y="84"/>
                  </a:cubicBezTo>
                  <a:lnTo>
                    <a:pt x="20" y="84"/>
                  </a:lnTo>
                  <a:cubicBezTo>
                    <a:pt x="9" y="84"/>
                    <a:pt x="0" y="76"/>
                    <a:pt x="0" y="65"/>
                  </a:cubicBezTo>
                  <a:lnTo>
                    <a:pt x="0" y="19"/>
                  </a:lnTo>
                  <a:cubicBezTo>
                    <a:pt x="0" y="9"/>
                    <a:pt x="9" y="0"/>
                    <a:pt x="20" y="0"/>
                  </a:cubicBezTo>
                  <a:close/>
                </a:path>
              </a:pathLst>
            </a:custGeom>
            <a:solidFill>
              <a:srgbClr val="AAC3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20" name="Freeform 57"/>
            <p:cNvSpPr>
              <a:spLocks/>
            </p:cNvSpPr>
            <p:nvPr/>
          </p:nvSpPr>
          <p:spPr bwMode="auto">
            <a:xfrm>
              <a:off x="1296988" y="3305175"/>
              <a:ext cx="31750" cy="28575"/>
            </a:xfrm>
            <a:custGeom>
              <a:avLst/>
              <a:gdLst>
                <a:gd name="T0" fmla="*/ 20 w 92"/>
                <a:gd name="T1" fmla="*/ 0 h 84"/>
                <a:gd name="T2" fmla="*/ 72 w 92"/>
                <a:gd name="T3" fmla="*/ 0 h 84"/>
                <a:gd name="T4" fmla="*/ 92 w 92"/>
                <a:gd name="T5" fmla="*/ 19 h 84"/>
                <a:gd name="T6" fmla="*/ 92 w 92"/>
                <a:gd name="T7" fmla="*/ 65 h 84"/>
                <a:gd name="T8" fmla="*/ 72 w 92"/>
                <a:gd name="T9" fmla="*/ 84 h 84"/>
                <a:gd name="T10" fmla="*/ 20 w 92"/>
                <a:gd name="T11" fmla="*/ 84 h 84"/>
                <a:gd name="T12" fmla="*/ 0 w 92"/>
                <a:gd name="T13" fmla="*/ 65 h 84"/>
                <a:gd name="T14" fmla="*/ 0 w 92"/>
                <a:gd name="T15" fmla="*/ 19 h 84"/>
                <a:gd name="T16" fmla="*/ 20 w 92"/>
                <a:gd name="T17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2" h="84">
                  <a:moveTo>
                    <a:pt x="20" y="0"/>
                  </a:moveTo>
                  <a:lnTo>
                    <a:pt x="72" y="0"/>
                  </a:lnTo>
                  <a:cubicBezTo>
                    <a:pt x="83" y="0"/>
                    <a:pt x="92" y="8"/>
                    <a:pt x="92" y="19"/>
                  </a:cubicBezTo>
                  <a:lnTo>
                    <a:pt x="92" y="65"/>
                  </a:lnTo>
                  <a:cubicBezTo>
                    <a:pt x="92" y="76"/>
                    <a:pt x="83" y="84"/>
                    <a:pt x="72" y="84"/>
                  </a:cubicBezTo>
                  <a:lnTo>
                    <a:pt x="20" y="84"/>
                  </a:lnTo>
                  <a:cubicBezTo>
                    <a:pt x="9" y="84"/>
                    <a:pt x="0" y="76"/>
                    <a:pt x="0" y="65"/>
                  </a:cubicBezTo>
                  <a:lnTo>
                    <a:pt x="0" y="19"/>
                  </a:lnTo>
                  <a:cubicBezTo>
                    <a:pt x="0" y="8"/>
                    <a:pt x="9" y="0"/>
                    <a:pt x="20" y="0"/>
                  </a:cubicBezTo>
                  <a:close/>
                </a:path>
              </a:pathLst>
            </a:custGeom>
            <a:solidFill>
              <a:srgbClr val="AAC3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21" name="Freeform 58"/>
            <p:cNvSpPr>
              <a:spLocks/>
            </p:cNvSpPr>
            <p:nvPr/>
          </p:nvSpPr>
          <p:spPr bwMode="auto">
            <a:xfrm>
              <a:off x="1296988" y="3268663"/>
              <a:ext cx="31750" cy="28575"/>
            </a:xfrm>
            <a:custGeom>
              <a:avLst/>
              <a:gdLst>
                <a:gd name="T0" fmla="*/ 20 w 92"/>
                <a:gd name="T1" fmla="*/ 0 h 85"/>
                <a:gd name="T2" fmla="*/ 72 w 92"/>
                <a:gd name="T3" fmla="*/ 0 h 85"/>
                <a:gd name="T4" fmla="*/ 92 w 92"/>
                <a:gd name="T5" fmla="*/ 20 h 85"/>
                <a:gd name="T6" fmla="*/ 92 w 92"/>
                <a:gd name="T7" fmla="*/ 65 h 85"/>
                <a:gd name="T8" fmla="*/ 72 w 92"/>
                <a:gd name="T9" fmla="*/ 85 h 85"/>
                <a:gd name="T10" fmla="*/ 20 w 92"/>
                <a:gd name="T11" fmla="*/ 85 h 85"/>
                <a:gd name="T12" fmla="*/ 0 w 92"/>
                <a:gd name="T13" fmla="*/ 65 h 85"/>
                <a:gd name="T14" fmla="*/ 0 w 92"/>
                <a:gd name="T15" fmla="*/ 20 h 85"/>
                <a:gd name="T16" fmla="*/ 20 w 92"/>
                <a:gd name="T17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2" h="85">
                  <a:moveTo>
                    <a:pt x="20" y="0"/>
                  </a:moveTo>
                  <a:lnTo>
                    <a:pt x="72" y="0"/>
                  </a:lnTo>
                  <a:cubicBezTo>
                    <a:pt x="83" y="0"/>
                    <a:pt x="92" y="9"/>
                    <a:pt x="92" y="20"/>
                  </a:cubicBezTo>
                  <a:lnTo>
                    <a:pt x="92" y="65"/>
                  </a:lnTo>
                  <a:cubicBezTo>
                    <a:pt x="92" y="76"/>
                    <a:pt x="83" y="85"/>
                    <a:pt x="72" y="85"/>
                  </a:cubicBezTo>
                  <a:lnTo>
                    <a:pt x="20" y="85"/>
                  </a:lnTo>
                  <a:cubicBezTo>
                    <a:pt x="9" y="85"/>
                    <a:pt x="0" y="76"/>
                    <a:pt x="0" y="65"/>
                  </a:cubicBezTo>
                  <a:lnTo>
                    <a:pt x="0" y="20"/>
                  </a:lnTo>
                  <a:cubicBezTo>
                    <a:pt x="0" y="9"/>
                    <a:pt x="9" y="0"/>
                    <a:pt x="20" y="0"/>
                  </a:cubicBezTo>
                  <a:close/>
                </a:path>
              </a:pathLst>
            </a:custGeom>
            <a:solidFill>
              <a:srgbClr val="AAC3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22" name="Freeform 59"/>
            <p:cNvSpPr>
              <a:spLocks/>
            </p:cNvSpPr>
            <p:nvPr/>
          </p:nvSpPr>
          <p:spPr bwMode="auto">
            <a:xfrm>
              <a:off x="1296988" y="3232150"/>
              <a:ext cx="31750" cy="28575"/>
            </a:xfrm>
            <a:custGeom>
              <a:avLst/>
              <a:gdLst>
                <a:gd name="T0" fmla="*/ 20 w 92"/>
                <a:gd name="T1" fmla="*/ 0 h 84"/>
                <a:gd name="T2" fmla="*/ 72 w 92"/>
                <a:gd name="T3" fmla="*/ 0 h 84"/>
                <a:gd name="T4" fmla="*/ 92 w 92"/>
                <a:gd name="T5" fmla="*/ 19 h 84"/>
                <a:gd name="T6" fmla="*/ 92 w 92"/>
                <a:gd name="T7" fmla="*/ 65 h 84"/>
                <a:gd name="T8" fmla="*/ 72 w 92"/>
                <a:gd name="T9" fmla="*/ 84 h 84"/>
                <a:gd name="T10" fmla="*/ 20 w 92"/>
                <a:gd name="T11" fmla="*/ 84 h 84"/>
                <a:gd name="T12" fmla="*/ 0 w 92"/>
                <a:gd name="T13" fmla="*/ 65 h 84"/>
                <a:gd name="T14" fmla="*/ 0 w 92"/>
                <a:gd name="T15" fmla="*/ 19 h 84"/>
                <a:gd name="T16" fmla="*/ 20 w 92"/>
                <a:gd name="T17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2" h="84">
                  <a:moveTo>
                    <a:pt x="20" y="0"/>
                  </a:moveTo>
                  <a:lnTo>
                    <a:pt x="72" y="0"/>
                  </a:lnTo>
                  <a:cubicBezTo>
                    <a:pt x="83" y="0"/>
                    <a:pt x="92" y="9"/>
                    <a:pt x="92" y="19"/>
                  </a:cubicBezTo>
                  <a:lnTo>
                    <a:pt x="92" y="65"/>
                  </a:lnTo>
                  <a:cubicBezTo>
                    <a:pt x="92" y="76"/>
                    <a:pt x="83" y="84"/>
                    <a:pt x="72" y="84"/>
                  </a:cubicBezTo>
                  <a:lnTo>
                    <a:pt x="20" y="84"/>
                  </a:lnTo>
                  <a:cubicBezTo>
                    <a:pt x="9" y="84"/>
                    <a:pt x="0" y="76"/>
                    <a:pt x="0" y="65"/>
                  </a:cubicBezTo>
                  <a:lnTo>
                    <a:pt x="0" y="19"/>
                  </a:lnTo>
                  <a:cubicBezTo>
                    <a:pt x="0" y="9"/>
                    <a:pt x="9" y="0"/>
                    <a:pt x="20" y="0"/>
                  </a:cubicBezTo>
                  <a:close/>
                </a:path>
              </a:pathLst>
            </a:custGeom>
            <a:solidFill>
              <a:srgbClr val="AAC3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23" name="Freeform 60"/>
            <p:cNvSpPr>
              <a:spLocks/>
            </p:cNvSpPr>
            <p:nvPr/>
          </p:nvSpPr>
          <p:spPr bwMode="auto">
            <a:xfrm>
              <a:off x="1335088" y="3305175"/>
              <a:ext cx="31750" cy="28575"/>
            </a:xfrm>
            <a:custGeom>
              <a:avLst/>
              <a:gdLst>
                <a:gd name="T0" fmla="*/ 20 w 92"/>
                <a:gd name="T1" fmla="*/ 0 h 84"/>
                <a:gd name="T2" fmla="*/ 72 w 92"/>
                <a:gd name="T3" fmla="*/ 0 h 84"/>
                <a:gd name="T4" fmla="*/ 92 w 92"/>
                <a:gd name="T5" fmla="*/ 19 h 84"/>
                <a:gd name="T6" fmla="*/ 92 w 92"/>
                <a:gd name="T7" fmla="*/ 65 h 84"/>
                <a:gd name="T8" fmla="*/ 72 w 92"/>
                <a:gd name="T9" fmla="*/ 84 h 84"/>
                <a:gd name="T10" fmla="*/ 20 w 92"/>
                <a:gd name="T11" fmla="*/ 84 h 84"/>
                <a:gd name="T12" fmla="*/ 0 w 92"/>
                <a:gd name="T13" fmla="*/ 65 h 84"/>
                <a:gd name="T14" fmla="*/ 0 w 92"/>
                <a:gd name="T15" fmla="*/ 19 h 84"/>
                <a:gd name="T16" fmla="*/ 20 w 92"/>
                <a:gd name="T17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2" h="84">
                  <a:moveTo>
                    <a:pt x="20" y="0"/>
                  </a:moveTo>
                  <a:lnTo>
                    <a:pt x="72" y="0"/>
                  </a:lnTo>
                  <a:cubicBezTo>
                    <a:pt x="83" y="0"/>
                    <a:pt x="92" y="8"/>
                    <a:pt x="92" y="19"/>
                  </a:cubicBezTo>
                  <a:lnTo>
                    <a:pt x="92" y="65"/>
                  </a:lnTo>
                  <a:cubicBezTo>
                    <a:pt x="92" y="76"/>
                    <a:pt x="83" y="84"/>
                    <a:pt x="72" y="84"/>
                  </a:cubicBezTo>
                  <a:lnTo>
                    <a:pt x="20" y="84"/>
                  </a:lnTo>
                  <a:cubicBezTo>
                    <a:pt x="9" y="84"/>
                    <a:pt x="0" y="76"/>
                    <a:pt x="0" y="65"/>
                  </a:cubicBezTo>
                  <a:lnTo>
                    <a:pt x="0" y="19"/>
                  </a:lnTo>
                  <a:cubicBezTo>
                    <a:pt x="0" y="8"/>
                    <a:pt x="9" y="0"/>
                    <a:pt x="20" y="0"/>
                  </a:cubicBezTo>
                  <a:close/>
                </a:path>
              </a:pathLst>
            </a:custGeom>
            <a:solidFill>
              <a:srgbClr val="AAC3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24" name="Freeform 61"/>
            <p:cNvSpPr>
              <a:spLocks/>
            </p:cNvSpPr>
            <p:nvPr/>
          </p:nvSpPr>
          <p:spPr bwMode="auto">
            <a:xfrm>
              <a:off x="1335088" y="3268663"/>
              <a:ext cx="31750" cy="28575"/>
            </a:xfrm>
            <a:custGeom>
              <a:avLst/>
              <a:gdLst>
                <a:gd name="T0" fmla="*/ 20 w 92"/>
                <a:gd name="T1" fmla="*/ 0 h 85"/>
                <a:gd name="T2" fmla="*/ 72 w 92"/>
                <a:gd name="T3" fmla="*/ 0 h 85"/>
                <a:gd name="T4" fmla="*/ 92 w 92"/>
                <a:gd name="T5" fmla="*/ 20 h 85"/>
                <a:gd name="T6" fmla="*/ 92 w 92"/>
                <a:gd name="T7" fmla="*/ 65 h 85"/>
                <a:gd name="T8" fmla="*/ 72 w 92"/>
                <a:gd name="T9" fmla="*/ 85 h 85"/>
                <a:gd name="T10" fmla="*/ 20 w 92"/>
                <a:gd name="T11" fmla="*/ 85 h 85"/>
                <a:gd name="T12" fmla="*/ 0 w 92"/>
                <a:gd name="T13" fmla="*/ 65 h 85"/>
                <a:gd name="T14" fmla="*/ 0 w 92"/>
                <a:gd name="T15" fmla="*/ 20 h 85"/>
                <a:gd name="T16" fmla="*/ 20 w 92"/>
                <a:gd name="T17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2" h="85">
                  <a:moveTo>
                    <a:pt x="20" y="0"/>
                  </a:moveTo>
                  <a:lnTo>
                    <a:pt x="72" y="0"/>
                  </a:lnTo>
                  <a:cubicBezTo>
                    <a:pt x="83" y="0"/>
                    <a:pt x="92" y="9"/>
                    <a:pt x="92" y="20"/>
                  </a:cubicBezTo>
                  <a:lnTo>
                    <a:pt x="92" y="65"/>
                  </a:lnTo>
                  <a:cubicBezTo>
                    <a:pt x="92" y="76"/>
                    <a:pt x="83" y="85"/>
                    <a:pt x="72" y="85"/>
                  </a:cubicBezTo>
                  <a:lnTo>
                    <a:pt x="20" y="85"/>
                  </a:lnTo>
                  <a:cubicBezTo>
                    <a:pt x="9" y="85"/>
                    <a:pt x="0" y="76"/>
                    <a:pt x="0" y="65"/>
                  </a:cubicBezTo>
                  <a:lnTo>
                    <a:pt x="0" y="20"/>
                  </a:lnTo>
                  <a:cubicBezTo>
                    <a:pt x="0" y="9"/>
                    <a:pt x="9" y="0"/>
                    <a:pt x="20" y="0"/>
                  </a:cubicBezTo>
                  <a:close/>
                </a:path>
              </a:pathLst>
            </a:custGeom>
            <a:solidFill>
              <a:srgbClr val="AAC3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25" name="Freeform 62"/>
            <p:cNvSpPr>
              <a:spLocks/>
            </p:cNvSpPr>
            <p:nvPr/>
          </p:nvSpPr>
          <p:spPr bwMode="auto">
            <a:xfrm>
              <a:off x="1335088" y="3232150"/>
              <a:ext cx="31750" cy="28575"/>
            </a:xfrm>
            <a:custGeom>
              <a:avLst/>
              <a:gdLst>
                <a:gd name="T0" fmla="*/ 20 w 92"/>
                <a:gd name="T1" fmla="*/ 0 h 84"/>
                <a:gd name="T2" fmla="*/ 72 w 92"/>
                <a:gd name="T3" fmla="*/ 0 h 84"/>
                <a:gd name="T4" fmla="*/ 92 w 92"/>
                <a:gd name="T5" fmla="*/ 19 h 84"/>
                <a:gd name="T6" fmla="*/ 92 w 92"/>
                <a:gd name="T7" fmla="*/ 65 h 84"/>
                <a:gd name="T8" fmla="*/ 72 w 92"/>
                <a:gd name="T9" fmla="*/ 84 h 84"/>
                <a:gd name="T10" fmla="*/ 20 w 92"/>
                <a:gd name="T11" fmla="*/ 84 h 84"/>
                <a:gd name="T12" fmla="*/ 0 w 92"/>
                <a:gd name="T13" fmla="*/ 65 h 84"/>
                <a:gd name="T14" fmla="*/ 0 w 92"/>
                <a:gd name="T15" fmla="*/ 19 h 84"/>
                <a:gd name="T16" fmla="*/ 20 w 92"/>
                <a:gd name="T17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2" h="84">
                  <a:moveTo>
                    <a:pt x="20" y="0"/>
                  </a:moveTo>
                  <a:lnTo>
                    <a:pt x="72" y="0"/>
                  </a:lnTo>
                  <a:cubicBezTo>
                    <a:pt x="83" y="0"/>
                    <a:pt x="92" y="9"/>
                    <a:pt x="92" y="19"/>
                  </a:cubicBezTo>
                  <a:lnTo>
                    <a:pt x="92" y="65"/>
                  </a:lnTo>
                  <a:cubicBezTo>
                    <a:pt x="92" y="76"/>
                    <a:pt x="83" y="84"/>
                    <a:pt x="72" y="84"/>
                  </a:cubicBezTo>
                  <a:lnTo>
                    <a:pt x="20" y="84"/>
                  </a:lnTo>
                  <a:cubicBezTo>
                    <a:pt x="9" y="84"/>
                    <a:pt x="0" y="76"/>
                    <a:pt x="0" y="65"/>
                  </a:cubicBezTo>
                  <a:lnTo>
                    <a:pt x="0" y="19"/>
                  </a:lnTo>
                  <a:cubicBezTo>
                    <a:pt x="0" y="9"/>
                    <a:pt x="9" y="0"/>
                    <a:pt x="20" y="0"/>
                  </a:cubicBezTo>
                  <a:close/>
                </a:path>
              </a:pathLst>
            </a:custGeom>
            <a:solidFill>
              <a:srgbClr val="AAC3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26" name="Freeform 63"/>
            <p:cNvSpPr>
              <a:spLocks/>
            </p:cNvSpPr>
            <p:nvPr/>
          </p:nvSpPr>
          <p:spPr bwMode="auto">
            <a:xfrm>
              <a:off x="1374775" y="3305175"/>
              <a:ext cx="30162" cy="28575"/>
            </a:xfrm>
            <a:custGeom>
              <a:avLst/>
              <a:gdLst>
                <a:gd name="T0" fmla="*/ 20 w 91"/>
                <a:gd name="T1" fmla="*/ 0 h 84"/>
                <a:gd name="T2" fmla="*/ 72 w 91"/>
                <a:gd name="T3" fmla="*/ 0 h 84"/>
                <a:gd name="T4" fmla="*/ 91 w 91"/>
                <a:gd name="T5" fmla="*/ 19 h 84"/>
                <a:gd name="T6" fmla="*/ 91 w 91"/>
                <a:gd name="T7" fmla="*/ 65 h 84"/>
                <a:gd name="T8" fmla="*/ 72 w 91"/>
                <a:gd name="T9" fmla="*/ 84 h 84"/>
                <a:gd name="T10" fmla="*/ 20 w 91"/>
                <a:gd name="T11" fmla="*/ 84 h 84"/>
                <a:gd name="T12" fmla="*/ 0 w 91"/>
                <a:gd name="T13" fmla="*/ 65 h 84"/>
                <a:gd name="T14" fmla="*/ 0 w 91"/>
                <a:gd name="T15" fmla="*/ 19 h 84"/>
                <a:gd name="T16" fmla="*/ 20 w 91"/>
                <a:gd name="T17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1" h="84">
                  <a:moveTo>
                    <a:pt x="20" y="0"/>
                  </a:moveTo>
                  <a:lnTo>
                    <a:pt x="72" y="0"/>
                  </a:lnTo>
                  <a:cubicBezTo>
                    <a:pt x="83" y="0"/>
                    <a:pt x="91" y="8"/>
                    <a:pt x="91" y="19"/>
                  </a:cubicBezTo>
                  <a:lnTo>
                    <a:pt x="91" y="65"/>
                  </a:lnTo>
                  <a:cubicBezTo>
                    <a:pt x="91" y="76"/>
                    <a:pt x="83" y="84"/>
                    <a:pt x="72" y="84"/>
                  </a:cubicBezTo>
                  <a:lnTo>
                    <a:pt x="20" y="84"/>
                  </a:lnTo>
                  <a:cubicBezTo>
                    <a:pt x="9" y="84"/>
                    <a:pt x="0" y="76"/>
                    <a:pt x="0" y="65"/>
                  </a:cubicBezTo>
                  <a:lnTo>
                    <a:pt x="0" y="19"/>
                  </a:lnTo>
                  <a:cubicBezTo>
                    <a:pt x="0" y="8"/>
                    <a:pt x="9" y="0"/>
                    <a:pt x="20" y="0"/>
                  </a:cubicBezTo>
                  <a:close/>
                </a:path>
              </a:pathLst>
            </a:custGeom>
            <a:solidFill>
              <a:srgbClr val="AAC3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27" name="Freeform 64"/>
            <p:cNvSpPr>
              <a:spLocks/>
            </p:cNvSpPr>
            <p:nvPr/>
          </p:nvSpPr>
          <p:spPr bwMode="auto">
            <a:xfrm>
              <a:off x="1374775" y="3268663"/>
              <a:ext cx="30162" cy="28575"/>
            </a:xfrm>
            <a:custGeom>
              <a:avLst/>
              <a:gdLst>
                <a:gd name="T0" fmla="*/ 20 w 91"/>
                <a:gd name="T1" fmla="*/ 0 h 85"/>
                <a:gd name="T2" fmla="*/ 72 w 91"/>
                <a:gd name="T3" fmla="*/ 0 h 85"/>
                <a:gd name="T4" fmla="*/ 91 w 91"/>
                <a:gd name="T5" fmla="*/ 20 h 85"/>
                <a:gd name="T6" fmla="*/ 91 w 91"/>
                <a:gd name="T7" fmla="*/ 65 h 85"/>
                <a:gd name="T8" fmla="*/ 72 w 91"/>
                <a:gd name="T9" fmla="*/ 85 h 85"/>
                <a:gd name="T10" fmla="*/ 20 w 91"/>
                <a:gd name="T11" fmla="*/ 85 h 85"/>
                <a:gd name="T12" fmla="*/ 0 w 91"/>
                <a:gd name="T13" fmla="*/ 65 h 85"/>
                <a:gd name="T14" fmla="*/ 0 w 91"/>
                <a:gd name="T15" fmla="*/ 20 h 85"/>
                <a:gd name="T16" fmla="*/ 20 w 91"/>
                <a:gd name="T17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1" h="85">
                  <a:moveTo>
                    <a:pt x="20" y="0"/>
                  </a:moveTo>
                  <a:lnTo>
                    <a:pt x="72" y="0"/>
                  </a:lnTo>
                  <a:cubicBezTo>
                    <a:pt x="83" y="0"/>
                    <a:pt x="91" y="9"/>
                    <a:pt x="91" y="20"/>
                  </a:cubicBezTo>
                  <a:lnTo>
                    <a:pt x="91" y="65"/>
                  </a:lnTo>
                  <a:cubicBezTo>
                    <a:pt x="91" y="76"/>
                    <a:pt x="83" y="85"/>
                    <a:pt x="72" y="85"/>
                  </a:cubicBezTo>
                  <a:lnTo>
                    <a:pt x="20" y="85"/>
                  </a:lnTo>
                  <a:cubicBezTo>
                    <a:pt x="9" y="85"/>
                    <a:pt x="0" y="76"/>
                    <a:pt x="0" y="65"/>
                  </a:cubicBezTo>
                  <a:lnTo>
                    <a:pt x="0" y="20"/>
                  </a:lnTo>
                  <a:cubicBezTo>
                    <a:pt x="0" y="9"/>
                    <a:pt x="9" y="0"/>
                    <a:pt x="20" y="0"/>
                  </a:cubicBezTo>
                  <a:close/>
                </a:path>
              </a:pathLst>
            </a:custGeom>
            <a:solidFill>
              <a:srgbClr val="AAC3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28" name="Freeform 65"/>
            <p:cNvSpPr>
              <a:spLocks/>
            </p:cNvSpPr>
            <p:nvPr/>
          </p:nvSpPr>
          <p:spPr bwMode="auto">
            <a:xfrm>
              <a:off x="1374775" y="3232150"/>
              <a:ext cx="30162" cy="28575"/>
            </a:xfrm>
            <a:custGeom>
              <a:avLst/>
              <a:gdLst>
                <a:gd name="T0" fmla="*/ 20 w 91"/>
                <a:gd name="T1" fmla="*/ 0 h 84"/>
                <a:gd name="T2" fmla="*/ 72 w 91"/>
                <a:gd name="T3" fmla="*/ 0 h 84"/>
                <a:gd name="T4" fmla="*/ 91 w 91"/>
                <a:gd name="T5" fmla="*/ 19 h 84"/>
                <a:gd name="T6" fmla="*/ 91 w 91"/>
                <a:gd name="T7" fmla="*/ 65 h 84"/>
                <a:gd name="T8" fmla="*/ 72 w 91"/>
                <a:gd name="T9" fmla="*/ 84 h 84"/>
                <a:gd name="T10" fmla="*/ 20 w 91"/>
                <a:gd name="T11" fmla="*/ 84 h 84"/>
                <a:gd name="T12" fmla="*/ 0 w 91"/>
                <a:gd name="T13" fmla="*/ 65 h 84"/>
                <a:gd name="T14" fmla="*/ 0 w 91"/>
                <a:gd name="T15" fmla="*/ 19 h 84"/>
                <a:gd name="T16" fmla="*/ 20 w 91"/>
                <a:gd name="T17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1" h="84">
                  <a:moveTo>
                    <a:pt x="20" y="0"/>
                  </a:moveTo>
                  <a:lnTo>
                    <a:pt x="72" y="0"/>
                  </a:lnTo>
                  <a:cubicBezTo>
                    <a:pt x="83" y="0"/>
                    <a:pt x="91" y="9"/>
                    <a:pt x="91" y="19"/>
                  </a:cubicBezTo>
                  <a:lnTo>
                    <a:pt x="91" y="65"/>
                  </a:lnTo>
                  <a:cubicBezTo>
                    <a:pt x="91" y="76"/>
                    <a:pt x="83" y="84"/>
                    <a:pt x="72" y="84"/>
                  </a:cubicBezTo>
                  <a:lnTo>
                    <a:pt x="20" y="84"/>
                  </a:lnTo>
                  <a:cubicBezTo>
                    <a:pt x="9" y="84"/>
                    <a:pt x="0" y="76"/>
                    <a:pt x="0" y="65"/>
                  </a:cubicBezTo>
                  <a:lnTo>
                    <a:pt x="0" y="19"/>
                  </a:lnTo>
                  <a:cubicBezTo>
                    <a:pt x="0" y="9"/>
                    <a:pt x="9" y="0"/>
                    <a:pt x="20" y="0"/>
                  </a:cubicBezTo>
                  <a:close/>
                </a:path>
              </a:pathLst>
            </a:custGeom>
            <a:solidFill>
              <a:srgbClr val="AAC3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29" name="Freeform 66"/>
            <p:cNvSpPr>
              <a:spLocks/>
            </p:cNvSpPr>
            <p:nvPr/>
          </p:nvSpPr>
          <p:spPr bwMode="auto">
            <a:xfrm>
              <a:off x="1412875" y="3305175"/>
              <a:ext cx="30162" cy="28575"/>
            </a:xfrm>
            <a:custGeom>
              <a:avLst/>
              <a:gdLst>
                <a:gd name="T0" fmla="*/ 20 w 91"/>
                <a:gd name="T1" fmla="*/ 0 h 84"/>
                <a:gd name="T2" fmla="*/ 72 w 91"/>
                <a:gd name="T3" fmla="*/ 0 h 84"/>
                <a:gd name="T4" fmla="*/ 91 w 91"/>
                <a:gd name="T5" fmla="*/ 19 h 84"/>
                <a:gd name="T6" fmla="*/ 91 w 91"/>
                <a:gd name="T7" fmla="*/ 65 h 84"/>
                <a:gd name="T8" fmla="*/ 72 w 91"/>
                <a:gd name="T9" fmla="*/ 84 h 84"/>
                <a:gd name="T10" fmla="*/ 20 w 91"/>
                <a:gd name="T11" fmla="*/ 84 h 84"/>
                <a:gd name="T12" fmla="*/ 0 w 91"/>
                <a:gd name="T13" fmla="*/ 65 h 84"/>
                <a:gd name="T14" fmla="*/ 0 w 91"/>
                <a:gd name="T15" fmla="*/ 19 h 84"/>
                <a:gd name="T16" fmla="*/ 20 w 91"/>
                <a:gd name="T17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1" h="84">
                  <a:moveTo>
                    <a:pt x="20" y="0"/>
                  </a:moveTo>
                  <a:lnTo>
                    <a:pt x="72" y="0"/>
                  </a:lnTo>
                  <a:cubicBezTo>
                    <a:pt x="83" y="0"/>
                    <a:pt x="91" y="8"/>
                    <a:pt x="91" y="19"/>
                  </a:cubicBezTo>
                  <a:lnTo>
                    <a:pt x="91" y="65"/>
                  </a:lnTo>
                  <a:cubicBezTo>
                    <a:pt x="91" y="76"/>
                    <a:pt x="83" y="84"/>
                    <a:pt x="72" y="84"/>
                  </a:cubicBezTo>
                  <a:lnTo>
                    <a:pt x="20" y="84"/>
                  </a:lnTo>
                  <a:cubicBezTo>
                    <a:pt x="9" y="84"/>
                    <a:pt x="0" y="76"/>
                    <a:pt x="0" y="65"/>
                  </a:cubicBezTo>
                  <a:lnTo>
                    <a:pt x="0" y="19"/>
                  </a:lnTo>
                  <a:cubicBezTo>
                    <a:pt x="0" y="8"/>
                    <a:pt x="9" y="0"/>
                    <a:pt x="20" y="0"/>
                  </a:cubicBezTo>
                  <a:close/>
                </a:path>
              </a:pathLst>
            </a:custGeom>
            <a:solidFill>
              <a:srgbClr val="AAC3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0" name="Freeform 67"/>
            <p:cNvSpPr>
              <a:spLocks/>
            </p:cNvSpPr>
            <p:nvPr/>
          </p:nvSpPr>
          <p:spPr bwMode="auto">
            <a:xfrm>
              <a:off x="1412875" y="3268663"/>
              <a:ext cx="30162" cy="28575"/>
            </a:xfrm>
            <a:custGeom>
              <a:avLst/>
              <a:gdLst>
                <a:gd name="T0" fmla="*/ 20 w 91"/>
                <a:gd name="T1" fmla="*/ 0 h 85"/>
                <a:gd name="T2" fmla="*/ 72 w 91"/>
                <a:gd name="T3" fmla="*/ 0 h 85"/>
                <a:gd name="T4" fmla="*/ 91 w 91"/>
                <a:gd name="T5" fmla="*/ 20 h 85"/>
                <a:gd name="T6" fmla="*/ 91 w 91"/>
                <a:gd name="T7" fmla="*/ 65 h 85"/>
                <a:gd name="T8" fmla="*/ 72 w 91"/>
                <a:gd name="T9" fmla="*/ 85 h 85"/>
                <a:gd name="T10" fmla="*/ 20 w 91"/>
                <a:gd name="T11" fmla="*/ 85 h 85"/>
                <a:gd name="T12" fmla="*/ 0 w 91"/>
                <a:gd name="T13" fmla="*/ 65 h 85"/>
                <a:gd name="T14" fmla="*/ 0 w 91"/>
                <a:gd name="T15" fmla="*/ 20 h 85"/>
                <a:gd name="T16" fmla="*/ 20 w 91"/>
                <a:gd name="T17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1" h="85">
                  <a:moveTo>
                    <a:pt x="20" y="0"/>
                  </a:moveTo>
                  <a:lnTo>
                    <a:pt x="72" y="0"/>
                  </a:lnTo>
                  <a:cubicBezTo>
                    <a:pt x="83" y="0"/>
                    <a:pt x="91" y="9"/>
                    <a:pt x="91" y="20"/>
                  </a:cubicBezTo>
                  <a:lnTo>
                    <a:pt x="91" y="65"/>
                  </a:lnTo>
                  <a:cubicBezTo>
                    <a:pt x="91" y="76"/>
                    <a:pt x="83" y="85"/>
                    <a:pt x="72" y="85"/>
                  </a:cubicBezTo>
                  <a:lnTo>
                    <a:pt x="20" y="85"/>
                  </a:lnTo>
                  <a:cubicBezTo>
                    <a:pt x="9" y="85"/>
                    <a:pt x="0" y="76"/>
                    <a:pt x="0" y="65"/>
                  </a:cubicBezTo>
                  <a:lnTo>
                    <a:pt x="0" y="20"/>
                  </a:lnTo>
                  <a:cubicBezTo>
                    <a:pt x="0" y="9"/>
                    <a:pt x="9" y="0"/>
                    <a:pt x="20" y="0"/>
                  </a:cubicBezTo>
                  <a:close/>
                </a:path>
              </a:pathLst>
            </a:custGeom>
            <a:solidFill>
              <a:srgbClr val="AAC3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1" name="Freeform 68"/>
            <p:cNvSpPr>
              <a:spLocks/>
            </p:cNvSpPr>
            <p:nvPr/>
          </p:nvSpPr>
          <p:spPr bwMode="auto">
            <a:xfrm>
              <a:off x="1412875" y="3232150"/>
              <a:ext cx="30162" cy="28575"/>
            </a:xfrm>
            <a:custGeom>
              <a:avLst/>
              <a:gdLst>
                <a:gd name="T0" fmla="*/ 20 w 91"/>
                <a:gd name="T1" fmla="*/ 0 h 84"/>
                <a:gd name="T2" fmla="*/ 72 w 91"/>
                <a:gd name="T3" fmla="*/ 0 h 84"/>
                <a:gd name="T4" fmla="*/ 91 w 91"/>
                <a:gd name="T5" fmla="*/ 19 h 84"/>
                <a:gd name="T6" fmla="*/ 91 w 91"/>
                <a:gd name="T7" fmla="*/ 65 h 84"/>
                <a:gd name="T8" fmla="*/ 72 w 91"/>
                <a:gd name="T9" fmla="*/ 84 h 84"/>
                <a:gd name="T10" fmla="*/ 20 w 91"/>
                <a:gd name="T11" fmla="*/ 84 h 84"/>
                <a:gd name="T12" fmla="*/ 0 w 91"/>
                <a:gd name="T13" fmla="*/ 65 h 84"/>
                <a:gd name="T14" fmla="*/ 0 w 91"/>
                <a:gd name="T15" fmla="*/ 19 h 84"/>
                <a:gd name="T16" fmla="*/ 20 w 91"/>
                <a:gd name="T17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1" h="84">
                  <a:moveTo>
                    <a:pt x="20" y="0"/>
                  </a:moveTo>
                  <a:lnTo>
                    <a:pt x="72" y="0"/>
                  </a:lnTo>
                  <a:cubicBezTo>
                    <a:pt x="83" y="0"/>
                    <a:pt x="91" y="9"/>
                    <a:pt x="91" y="19"/>
                  </a:cubicBezTo>
                  <a:lnTo>
                    <a:pt x="91" y="65"/>
                  </a:lnTo>
                  <a:cubicBezTo>
                    <a:pt x="91" y="76"/>
                    <a:pt x="83" y="84"/>
                    <a:pt x="72" y="84"/>
                  </a:cubicBezTo>
                  <a:lnTo>
                    <a:pt x="20" y="84"/>
                  </a:lnTo>
                  <a:cubicBezTo>
                    <a:pt x="9" y="84"/>
                    <a:pt x="0" y="76"/>
                    <a:pt x="0" y="65"/>
                  </a:cubicBezTo>
                  <a:lnTo>
                    <a:pt x="0" y="19"/>
                  </a:lnTo>
                  <a:cubicBezTo>
                    <a:pt x="0" y="9"/>
                    <a:pt x="9" y="0"/>
                    <a:pt x="20" y="0"/>
                  </a:cubicBezTo>
                  <a:close/>
                </a:path>
              </a:pathLst>
            </a:custGeom>
            <a:solidFill>
              <a:srgbClr val="AAC3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</p:grpSp>
    </p:spTree>
    <p:extLst>
      <p:ext uri="{BB962C8B-B14F-4D97-AF65-F5344CB8AC3E}">
        <p14:creationId xmlns:p14="http://schemas.microsoft.com/office/powerpoint/2010/main" val="560582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tx2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è"/>
        <a:defRPr sz="32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26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CuadroTexto"/>
          <p:cNvSpPr txBox="1"/>
          <p:nvPr/>
        </p:nvSpPr>
        <p:spPr>
          <a:xfrm>
            <a:off x="4851217" y="2717687"/>
            <a:ext cx="42927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400" b="1" dirty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宋体" pitchFamily="2" charset="-122"/>
                <a:cs typeface="Arial" pitchFamily="34" charset="0"/>
              </a:rPr>
              <a:t>社会保障信息技术管理</a:t>
            </a:r>
            <a:endParaRPr lang="es-ES" sz="2400" b="1" dirty="0">
              <a:solidFill>
                <a:schemeClr val="bg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ea typeface="宋体" pitchFamily="2" charset="-122"/>
              <a:cs typeface="Arial" pitchFamily="34" charset="0"/>
            </a:endParaRPr>
          </a:p>
        </p:txBody>
      </p:sp>
      <p:sp>
        <p:nvSpPr>
          <p:cNvPr id="3" name="9 Rectángulo"/>
          <p:cNvSpPr/>
          <p:nvPr/>
        </p:nvSpPr>
        <p:spPr>
          <a:xfrm>
            <a:off x="5351672" y="4764145"/>
            <a:ext cx="3640702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ES" sz="1600">
                <a:solidFill>
                  <a:schemeClr val="bg1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 2019</a:t>
            </a:r>
            <a:r>
              <a:rPr lang="zh-CN" altLang="en-US" sz="1600" dirty="0">
                <a:solidFill>
                  <a:schemeClr val="bg1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年</a:t>
            </a:r>
            <a:r>
              <a:rPr lang="en-US" altLang="zh-CN" sz="1600" dirty="0">
                <a:solidFill>
                  <a:schemeClr val="bg1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3</a:t>
            </a:r>
            <a:r>
              <a:rPr lang="zh-CN" altLang="en-US" sz="1600" dirty="0">
                <a:solidFill>
                  <a:schemeClr val="bg1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月</a:t>
            </a:r>
            <a:endParaRPr lang="es-ES" sz="1600" dirty="0">
              <a:solidFill>
                <a:schemeClr val="bg1"/>
              </a:solidFill>
              <a:latin typeface="Arial" pitchFamily="34" charset="0"/>
              <a:ea typeface="宋体" pitchFamily="2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5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 redondeado"/>
          <p:cNvSpPr/>
          <p:nvPr/>
        </p:nvSpPr>
        <p:spPr bwMode="auto">
          <a:xfrm>
            <a:off x="261257" y="1277317"/>
            <a:ext cx="8621486" cy="5015328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noAutofit/>
          </a:bodyPr>
          <a:lstStyle/>
          <a:p>
            <a:pPr marL="9525" lvl="1" indent="-9525" algn="just">
              <a:spcBef>
                <a:spcPts val="600"/>
              </a:spcBef>
              <a:spcAft>
                <a:spcPts val="600"/>
              </a:spcAft>
            </a:pPr>
            <a:r>
              <a:rPr lang="zh-CN" altLang="en-US" dirty="0">
                <a:ln>
                  <a:prstDash val="solid"/>
                </a:ln>
                <a:solidFill>
                  <a:schemeClr val="tx2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这些服务通过办事处和技术渠道提供。</a:t>
            </a:r>
            <a:endParaRPr lang="es-ES" dirty="0">
              <a:ln>
                <a:prstDash val="solid"/>
              </a:ln>
              <a:solidFill>
                <a:schemeClr val="tx2"/>
              </a:solidFill>
              <a:latin typeface="Arial" pitchFamily="34" charset="0"/>
              <a:ea typeface="宋体" pitchFamily="2" charset="-122"/>
              <a:cs typeface="Arial" pitchFamily="34" charset="0"/>
            </a:endParaRPr>
          </a:p>
          <a:p>
            <a:pPr algn="just">
              <a:spcAft>
                <a:spcPts val="1200"/>
              </a:spcAft>
            </a:pPr>
            <a:endParaRPr lang="es-ES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Arial" pitchFamily="34" charset="0"/>
              <a:ea typeface="宋体" pitchFamily="2" charset="-122"/>
              <a:cs typeface="Arial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4322617" y="2624570"/>
            <a:ext cx="4916386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ES" sz="1400" dirty="0">
                <a:latin typeface="Arial" pitchFamily="34" charset="0"/>
                <a:ea typeface="宋体" pitchFamily="2" charset="-122"/>
                <a:cs typeface="Arial" pitchFamily="34" charset="0"/>
              </a:rPr>
              <a:t>2</a:t>
            </a:r>
            <a:r>
              <a:rPr lang="zh-CN" altLang="en-US" sz="1400" dirty="0">
                <a:latin typeface="Arial" pitchFamily="34" charset="0"/>
                <a:ea typeface="宋体" pitchFamily="2" charset="-122"/>
                <a:cs typeface="Arial" pitchFamily="34" charset="0"/>
              </a:rPr>
              <a:t>个数据中心</a:t>
            </a:r>
            <a:endParaRPr lang="es-ES" sz="1400" dirty="0">
              <a:latin typeface="Arial" pitchFamily="34" charset="0"/>
              <a:ea typeface="宋体" pitchFamily="2" charset="-122"/>
              <a:cs typeface="Arial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ES" sz="1400" dirty="0">
                <a:latin typeface="Arial" pitchFamily="34" charset="0"/>
                <a:ea typeface="宋体" pitchFamily="2" charset="-122"/>
                <a:cs typeface="Arial" pitchFamily="34" charset="0"/>
              </a:rPr>
              <a:t>117 </a:t>
            </a:r>
            <a:r>
              <a:rPr lang="zh-CN" altLang="en-US" sz="1400" dirty="0">
                <a:latin typeface="Arial" pitchFamily="34" charset="0"/>
                <a:ea typeface="宋体" pitchFamily="2" charset="-122"/>
                <a:cs typeface="Arial" pitchFamily="34" charset="0"/>
              </a:rPr>
              <a:t>个社会保障外围组织</a:t>
            </a:r>
            <a:endParaRPr lang="es-ES" sz="1400" dirty="0">
              <a:latin typeface="Arial" pitchFamily="34" charset="0"/>
              <a:ea typeface="宋体" pitchFamily="2" charset="-122"/>
              <a:cs typeface="Arial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ES" sz="1400" dirty="0">
                <a:latin typeface="Arial" pitchFamily="34" charset="0"/>
                <a:ea typeface="宋体" pitchFamily="2" charset="-122"/>
                <a:cs typeface="Arial" pitchFamily="34" charset="0"/>
              </a:rPr>
              <a:t>820</a:t>
            </a:r>
            <a:r>
              <a:rPr lang="zh-CN" altLang="en-US" sz="1400" dirty="0">
                <a:latin typeface="Arial" pitchFamily="34" charset="0"/>
                <a:ea typeface="宋体" pitchFamily="2" charset="-122"/>
                <a:cs typeface="Arial" pitchFamily="34" charset="0"/>
              </a:rPr>
              <a:t>个办事处</a:t>
            </a:r>
            <a:endParaRPr lang="es-ES" sz="1400" dirty="0">
              <a:latin typeface="Arial" pitchFamily="34" charset="0"/>
              <a:ea typeface="宋体" pitchFamily="2" charset="-122"/>
              <a:cs typeface="Arial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ES" sz="1400" dirty="0">
                <a:latin typeface="Arial" pitchFamily="34" charset="0"/>
                <a:ea typeface="宋体" pitchFamily="2" charset="-122"/>
                <a:cs typeface="Arial" pitchFamily="34" charset="0"/>
              </a:rPr>
              <a:t>2 </a:t>
            </a:r>
            <a:r>
              <a:rPr lang="zh-CN" altLang="en-US" sz="1400" dirty="0">
                <a:latin typeface="Arial" pitchFamily="34" charset="0"/>
                <a:ea typeface="宋体" pitchFamily="2" charset="-122"/>
                <a:cs typeface="Arial" pitchFamily="34" charset="0"/>
              </a:rPr>
              <a:t>个</a:t>
            </a:r>
            <a:r>
              <a:rPr lang="zh-CN" altLang="en-US" sz="1400" dirty="0">
                <a:solidFill>
                  <a:srgbClr val="FF000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船桥系统</a:t>
            </a:r>
            <a:endParaRPr lang="es-ES" sz="1400" dirty="0">
              <a:solidFill>
                <a:srgbClr val="FF0000"/>
              </a:solidFill>
              <a:latin typeface="Arial" pitchFamily="34" charset="0"/>
              <a:ea typeface="宋体" pitchFamily="2" charset="-122"/>
              <a:cs typeface="Arial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ES" sz="1400" dirty="0">
                <a:latin typeface="Arial" pitchFamily="34" charset="0"/>
                <a:ea typeface="宋体" pitchFamily="2" charset="-122"/>
                <a:cs typeface="Arial" pitchFamily="34" charset="0"/>
              </a:rPr>
              <a:t>1.100</a:t>
            </a:r>
            <a:r>
              <a:rPr lang="zh-CN" altLang="en-US" sz="1400" dirty="0">
                <a:latin typeface="Arial" pitchFamily="34" charset="0"/>
                <a:ea typeface="宋体" pitchFamily="2" charset="-122"/>
                <a:cs typeface="Arial" pitchFamily="34" charset="0"/>
              </a:rPr>
              <a:t>多个局域网（</a:t>
            </a:r>
            <a:r>
              <a:rPr lang="es-ES" altLang="zh-CN" sz="1400" dirty="0">
                <a:latin typeface="Arial" pitchFamily="34" charset="0"/>
                <a:ea typeface="宋体" pitchFamily="2" charset="-122"/>
                <a:cs typeface="Arial" pitchFamily="34" charset="0"/>
              </a:rPr>
              <a:t> ISM</a:t>
            </a:r>
            <a:r>
              <a:rPr lang="zh-CN" altLang="en-US" sz="1400" dirty="0">
                <a:latin typeface="Arial" pitchFamily="34" charset="0"/>
                <a:ea typeface="宋体" pitchFamily="2" charset="-122"/>
                <a:cs typeface="Arial" pitchFamily="34" charset="0"/>
              </a:rPr>
              <a:t>、</a:t>
            </a:r>
            <a:r>
              <a:rPr lang="es-ES" altLang="zh-CN" sz="1400" dirty="0">
                <a:latin typeface="Arial" pitchFamily="34" charset="0"/>
                <a:ea typeface="宋体" pitchFamily="2" charset="-122"/>
                <a:cs typeface="Arial" pitchFamily="34" charset="0"/>
              </a:rPr>
              <a:t>INSS</a:t>
            </a:r>
            <a:r>
              <a:rPr lang="zh-CN" altLang="en-US" sz="1400" dirty="0">
                <a:latin typeface="Arial" pitchFamily="34" charset="0"/>
                <a:ea typeface="宋体" pitchFamily="2" charset="-122"/>
                <a:cs typeface="Arial" pitchFamily="34" charset="0"/>
              </a:rPr>
              <a:t>、</a:t>
            </a:r>
            <a:r>
              <a:rPr lang="es-ES" altLang="zh-CN" sz="1400" dirty="0">
                <a:latin typeface="Arial" pitchFamily="34" charset="0"/>
                <a:ea typeface="宋体" pitchFamily="2" charset="-122"/>
                <a:cs typeface="Arial" pitchFamily="34" charset="0"/>
              </a:rPr>
              <a:t>TGSS</a:t>
            </a:r>
            <a:r>
              <a:rPr lang="zh-CN" altLang="en-US" sz="1400" dirty="0">
                <a:latin typeface="Arial" pitchFamily="34" charset="0"/>
                <a:ea typeface="宋体" pitchFamily="2" charset="-122"/>
                <a:cs typeface="Arial" pitchFamily="34" charset="0"/>
              </a:rPr>
              <a:t>）</a:t>
            </a:r>
            <a:endParaRPr lang="es-ES" sz="1400" dirty="0">
              <a:latin typeface="Arial" pitchFamily="34" charset="0"/>
              <a:ea typeface="宋体" pitchFamily="2" charset="-122"/>
              <a:cs typeface="Arial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ES" sz="1400" dirty="0">
                <a:latin typeface="Arial" pitchFamily="34" charset="0"/>
                <a:ea typeface="宋体" pitchFamily="2" charset="-122"/>
                <a:cs typeface="Arial" pitchFamily="34" charset="0"/>
              </a:rPr>
              <a:t>40.000</a:t>
            </a:r>
            <a:r>
              <a:rPr lang="zh-CN" altLang="en-US" sz="1400" dirty="0">
                <a:latin typeface="Arial" pitchFamily="34" charset="0"/>
                <a:ea typeface="宋体" pitchFamily="2" charset="-122"/>
                <a:cs typeface="Arial" pitchFamily="34" charset="0"/>
              </a:rPr>
              <a:t>个用户</a:t>
            </a:r>
            <a:endParaRPr lang="es-ES" sz="1400" dirty="0">
              <a:latin typeface="Arial" pitchFamily="34" charset="0"/>
              <a:ea typeface="宋体" pitchFamily="2" charset="-122"/>
              <a:cs typeface="Arial" pitchFamily="34" charset="0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s-ES" sz="1400" dirty="0">
                <a:latin typeface="Arial" pitchFamily="34" charset="0"/>
                <a:ea typeface="宋体" pitchFamily="2" charset="-122"/>
                <a:cs typeface="Arial" pitchFamily="34" charset="0"/>
              </a:rPr>
              <a:t>29.000</a:t>
            </a:r>
            <a:r>
              <a:rPr lang="zh-CN" altLang="en-US" sz="1400" dirty="0">
                <a:latin typeface="Arial" pitchFamily="34" charset="0"/>
                <a:ea typeface="宋体" pitchFamily="2" charset="-122"/>
                <a:cs typeface="Arial" pitchFamily="34" charset="0"/>
              </a:rPr>
              <a:t>个内部用户</a:t>
            </a:r>
            <a:endParaRPr lang="es-ES" sz="1400" dirty="0">
              <a:latin typeface="Arial" pitchFamily="34" charset="0"/>
              <a:ea typeface="宋体" pitchFamily="2" charset="-122"/>
              <a:cs typeface="Arial" pitchFamily="34" charset="0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s-ES" sz="1400" dirty="0">
                <a:latin typeface="Arial" pitchFamily="34" charset="0"/>
                <a:ea typeface="宋体" pitchFamily="2" charset="-122"/>
                <a:cs typeface="Arial" pitchFamily="34" charset="0"/>
              </a:rPr>
              <a:t>9.000 </a:t>
            </a:r>
            <a:r>
              <a:rPr lang="zh-CN" altLang="en-US" sz="1400" dirty="0">
                <a:latin typeface="Arial" pitchFamily="34" charset="0"/>
                <a:ea typeface="宋体" pitchFamily="2" charset="-122"/>
                <a:cs typeface="Arial" pitchFamily="34" charset="0"/>
              </a:rPr>
              <a:t>个外部用户、</a:t>
            </a:r>
            <a:r>
              <a:rPr lang="es-ES" sz="1400" dirty="0">
                <a:latin typeface="Arial" pitchFamily="34" charset="0"/>
                <a:ea typeface="宋体" pitchFamily="2" charset="-122"/>
                <a:cs typeface="Arial" pitchFamily="34" charset="0"/>
              </a:rPr>
              <a:t>CCAA </a:t>
            </a:r>
            <a:r>
              <a:rPr lang="zh-CN" altLang="en-US" sz="1400" dirty="0">
                <a:latin typeface="Arial" pitchFamily="34" charset="0"/>
                <a:ea typeface="宋体" pitchFamily="2" charset="-122"/>
                <a:cs typeface="Arial" pitchFamily="34" charset="0"/>
              </a:rPr>
              <a:t>和</a:t>
            </a:r>
            <a:r>
              <a:rPr lang="es-ES" sz="1400" dirty="0">
                <a:latin typeface="Arial" pitchFamily="34" charset="0"/>
                <a:ea typeface="宋体" pitchFamily="2" charset="-122"/>
                <a:cs typeface="Arial" pitchFamily="34" charset="0"/>
              </a:rPr>
              <a:t> Mutuas</a:t>
            </a:r>
          </a:p>
        </p:txBody>
      </p:sp>
      <p:pic>
        <p:nvPicPr>
          <p:cNvPr id="6" name="Picture 4" descr="ESPAÑ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1257" y="2823357"/>
            <a:ext cx="3828654" cy="269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254351" y="188028"/>
            <a:ext cx="8253663" cy="457701"/>
          </a:xfrm>
        </p:spPr>
        <p:txBody>
          <a:bodyPr/>
          <a:lstStyle/>
          <a:p>
            <a:r>
              <a:rPr lang="zh-CN" altLang="en-US" sz="2400" cap="all" dirty="0">
                <a:latin typeface="Arial" pitchFamily="34" charset="0"/>
                <a:ea typeface="宋体" pitchFamily="2" charset="-122"/>
                <a:cs typeface="Arial" pitchFamily="34" charset="0"/>
              </a:rPr>
              <a:t>范围：服务</a:t>
            </a:r>
            <a:endParaRPr lang="es-ES" sz="2400" cap="all" dirty="0">
              <a:latin typeface="Arial" pitchFamily="34" charset="0"/>
              <a:ea typeface="宋体" pitchFamily="2" charset="-122"/>
              <a:cs typeface="Arial" pitchFamily="34" charset="0"/>
            </a:endParaRPr>
          </a:p>
        </p:txBody>
      </p:sp>
      <p:sp>
        <p:nvSpPr>
          <p:cNvPr id="10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08390" y="6619352"/>
            <a:ext cx="373452" cy="148530"/>
          </a:xfrm>
        </p:spPr>
        <p:txBody>
          <a:bodyPr/>
          <a:lstStyle/>
          <a:p>
            <a:fld id="{CAF71A83-2317-41CE-AF2E-1614BF4FFC11}" type="slidenum">
              <a:rPr lang="es-ES" sz="600" smtClean="0">
                <a:latin typeface="Arial" pitchFamily="34" charset="0"/>
                <a:ea typeface="宋体" pitchFamily="2" charset="-122"/>
                <a:cs typeface="Arial" pitchFamily="34" charset="0"/>
              </a:rPr>
              <a:pPr/>
              <a:t>10</a:t>
            </a:fld>
            <a:endParaRPr lang="es-ES" sz="600" dirty="0">
              <a:latin typeface="Arial" pitchFamily="34" charset="0"/>
              <a:ea typeface="宋体" pitchFamily="2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9517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21 Grupo"/>
          <p:cNvGrpSpPr/>
          <p:nvPr/>
        </p:nvGrpSpPr>
        <p:grpSpPr>
          <a:xfrm>
            <a:off x="284117" y="1457843"/>
            <a:ext cx="8621486" cy="4310744"/>
            <a:chOff x="261257" y="1995053"/>
            <a:chExt cx="8621486" cy="4310744"/>
          </a:xfrm>
          <a:effectLst/>
        </p:grpSpPr>
        <p:sp>
          <p:nvSpPr>
            <p:cNvPr id="14" name="13 Rectángulo redondeado"/>
            <p:cNvSpPr/>
            <p:nvPr/>
          </p:nvSpPr>
          <p:spPr bwMode="auto">
            <a:xfrm>
              <a:off x="261257" y="1995053"/>
              <a:ext cx="8621486" cy="4310744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91440" tIns="45720" rIns="91440" bIns="45720">
              <a:noAutofit/>
            </a:bodyPr>
            <a:lstStyle/>
            <a:p>
              <a:pPr marL="9525" lvl="1" indent="-9525" algn="just">
                <a:spcBef>
                  <a:spcPts val="600"/>
                </a:spcBef>
                <a:spcAft>
                  <a:spcPts val="600"/>
                </a:spcAft>
              </a:pPr>
              <a:r>
                <a:rPr lang="zh-CN" altLang="en-US" sz="1600" dirty="0">
                  <a:ln>
                    <a:prstDash val="solid"/>
                  </a:ln>
                  <a:solidFill>
                    <a:schemeClr val="tx2"/>
                  </a:solidFill>
                  <a:latin typeface="Arial" pitchFamily="34" charset="0"/>
                  <a:ea typeface="宋体" pitchFamily="2" charset="-122"/>
                  <a:cs typeface="Arial" pitchFamily="34" charset="0"/>
                </a:rPr>
                <a:t>对于服务维护和注意事项：</a:t>
              </a:r>
              <a:endParaRPr lang="es-ES" sz="2000" dirty="0">
                <a:ln>
                  <a:prstDash val="solid"/>
                </a:ln>
                <a:solidFill>
                  <a:schemeClr val="tx2"/>
                </a:solidFill>
                <a:latin typeface="Arial" pitchFamily="34" charset="0"/>
                <a:ea typeface="宋体" pitchFamily="2" charset="-122"/>
                <a:cs typeface="Arial" pitchFamily="34" charset="0"/>
              </a:endParaRPr>
            </a:p>
          </p:txBody>
        </p:sp>
        <p:sp>
          <p:nvSpPr>
            <p:cNvPr id="15" name="14 CuadroTexto"/>
            <p:cNvSpPr txBox="1"/>
            <p:nvPr/>
          </p:nvSpPr>
          <p:spPr>
            <a:xfrm>
              <a:off x="2358503" y="3419166"/>
              <a:ext cx="5860111" cy="21544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spcBef>
                  <a:spcPts val="600"/>
                </a:spcBef>
                <a:spcAft>
                  <a:spcPts val="600"/>
                </a:spcAft>
              </a:pPr>
              <a:r>
                <a:rPr lang="zh-CN" altLang="en-US" sz="1600" b="1" dirty="0">
                  <a:latin typeface="Arial" pitchFamily="34" charset="0"/>
                  <a:ea typeface="宋体" pitchFamily="2" charset="-122"/>
                  <a:cs typeface="Arial" pitchFamily="34" charset="0"/>
                </a:rPr>
                <a:t>早上、下午和夜班</a:t>
              </a:r>
              <a:endParaRPr lang="en-US" sz="1600" b="1" dirty="0">
                <a:latin typeface="Arial" pitchFamily="34" charset="0"/>
                <a:ea typeface="宋体" pitchFamily="2" charset="-122"/>
                <a:cs typeface="Arial" pitchFamily="34" charset="0"/>
              </a:endParaRPr>
            </a:p>
            <a:p>
              <a:pPr algn="just">
                <a:spcBef>
                  <a:spcPts val="600"/>
                </a:spcBef>
                <a:spcAft>
                  <a:spcPts val="600"/>
                </a:spcAft>
              </a:pPr>
              <a:endParaRPr lang="es-ES" sz="1600" b="1" dirty="0">
                <a:latin typeface="Arial" pitchFamily="34" charset="0"/>
                <a:ea typeface="宋体" pitchFamily="2" charset="-122"/>
                <a:cs typeface="Arial" pitchFamily="34" charset="0"/>
              </a:endParaRPr>
            </a:p>
            <a:p>
              <a:pPr algn="just">
                <a:spcBef>
                  <a:spcPts val="600"/>
                </a:spcBef>
                <a:spcAft>
                  <a:spcPts val="600"/>
                </a:spcAft>
              </a:pPr>
              <a:r>
                <a:rPr lang="es-ES" sz="1600" b="1" dirty="0">
                  <a:latin typeface="Arial" pitchFamily="34" charset="0"/>
                  <a:ea typeface="宋体" pitchFamily="2" charset="-122"/>
                  <a:cs typeface="Arial" pitchFamily="34" charset="0"/>
                </a:rPr>
                <a:t>24 x 7 </a:t>
              </a:r>
              <a:r>
                <a:rPr lang="zh-CN" altLang="en-US" sz="1600" b="1" dirty="0">
                  <a:latin typeface="Arial" pitchFamily="34" charset="0"/>
                  <a:ea typeface="宋体" pitchFamily="2" charset="-122"/>
                  <a:cs typeface="Arial" pitchFamily="34" charset="0"/>
                </a:rPr>
                <a:t>支持</a:t>
              </a:r>
              <a:endParaRPr lang="es-ES" sz="1600" b="1" dirty="0">
                <a:latin typeface="Arial" pitchFamily="34" charset="0"/>
                <a:ea typeface="宋体" pitchFamily="2" charset="-122"/>
                <a:cs typeface="Arial" pitchFamily="34" charset="0"/>
              </a:endParaRPr>
            </a:p>
            <a:p>
              <a:pPr algn="just">
                <a:spcBef>
                  <a:spcPts val="600"/>
                </a:spcBef>
                <a:spcAft>
                  <a:spcPts val="600"/>
                </a:spcAft>
              </a:pPr>
              <a:endParaRPr lang="es-ES" sz="900" b="1" dirty="0">
                <a:latin typeface="Arial" pitchFamily="34" charset="0"/>
                <a:ea typeface="宋体" pitchFamily="2" charset="-122"/>
                <a:cs typeface="Arial" pitchFamily="34" charset="0"/>
              </a:endParaRPr>
            </a:p>
            <a:p>
              <a:pPr algn="just">
                <a:spcBef>
                  <a:spcPts val="600"/>
                </a:spcBef>
                <a:spcAft>
                  <a:spcPts val="600"/>
                </a:spcAft>
              </a:pPr>
              <a:endParaRPr lang="es-ES" sz="1100" b="1" dirty="0">
                <a:latin typeface="Arial" pitchFamily="34" charset="0"/>
                <a:ea typeface="宋体" pitchFamily="2" charset="-122"/>
                <a:cs typeface="Arial" pitchFamily="34" charset="0"/>
              </a:endParaRPr>
            </a:p>
            <a:p>
              <a:pPr algn="just">
                <a:spcBef>
                  <a:spcPts val="600"/>
                </a:spcBef>
                <a:spcAft>
                  <a:spcPts val="600"/>
                </a:spcAft>
              </a:pPr>
              <a:r>
                <a:rPr lang="zh-CN" altLang="en-US" sz="1600" b="1" dirty="0">
                  <a:latin typeface="Arial" pitchFamily="34" charset="0"/>
                  <a:ea typeface="宋体" pitchFamily="2" charset="-122"/>
                  <a:cs typeface="Arial" pitchFamily="34" charset="0"/>
                </a:rPr>
                <a:t>防卫系统</a:t>
              </a:r>
              <a:endParaRPr lang="es-ES" sz="1600" dirty="0">
                <a:latin typeface="Arial" pitchFamily="34" charset="0"/>
                <a:ea typeface="宋体" pitchFamily="2" charset="-122"/>
                <a:cs typeface="Arial" pitchFamily="34" charset="0"/>
              </a:endParaRPr>
            </a:p>
          </p:txBody>
        </p:sp>
        <p:pic>
          <p:nvPicPr>
            <p:cNvPr id="16" name="15 Imagen" descr="24 x 7.bmp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44559" y="4219863"/>
              <a:ext cx="645374" cy="645374"/>
            </a:xfrm>
            <a:prstGeom prst="rect">
              <a:avLst/>
            </a:prstGeom>
          </p:spPr>
        </p:pic>
        <p:grpSp>
          <p:nvGrpSpPr>
            <p:cNvPr id="3" name="16 Grupo"/>
            <p:cNvGrpSpPr/>
            <p:nvPr/>
          </p:nvGrpSpPr>
          <p:grpSpPr>
            <a:xfrm>
              <a:off x="1280300" y="5154291"/>
              <a:ext cx="645374" cy="496331"/>
              <a:chOff x="1858099" y="5558062"/>
              <a:chExt cx="645374" cy="496331"/>
            </a:xfrm>
          </p:grpSpPr>
          <p:pic>
            <p:nvPicPr>
              <p:cNvPr id="19" name="18 Imagen" descr="telefonos.bmp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858099" y="5558062"/>
                <a:ext cx="361260" cy="366120"/>
              </a:xfrm>
              <a:prstGeom prst="rect">
                <a:avLst/>
              </a:prstGeom>
            </p:spPr>
          </p:pic>
          <p:pic>
            <p:nvPicPr>
              <p:cNvPr id="18" name="17 Imagen" descr="portatil.bmp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2155797" y="5793972"/>
                <a:ext cx="347676" cy="260421"/>
              </a:xfrm>
              <a:prstGeom prst="rect">
                <a:avLst/>
              </a:prstGeom>
            </p:spPr>
          </p:pic>
        </p:grpSp>
        <p:pic>
          <p:nvPicPr>
            <p:cNvPr id="20" name="19 Imagen" descr="turnos.bmp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85963" y="3268671"/>
              <a:ext cx="639711" cy="639711"/>
            </a:xfrm>
            <a:prstGeom prst="rect">
              <a:avLst/>
            </a:prstGeom>
          </p:spPr>
        </p:pic>
      </p:grpSp>
      <p:sp>
        <p:nvSpPr>
          <p:cNvPr id="12" name="1 Título"/>
          <p:cNvSpPr>
            <a:spLocks noGrp="1"/>
          </p:cNvSpPr>
          <p:nvPr>
            <p:ph type="title"/>
          </p:nvPr>
        </p:nvSpPr>
        <p:spPr>
          <a:xfrm>
            <a:off x="254351" y="188028"/>
            <a:ext cx="8253663" cy="457701"/>
          </a:xfrm>
        </p:spPr>
        <p:txBody>
          <a:bodyPr/>
          <a:lstStyle/>
          <a:p>
            <a:r>
              <a:rPr lang="zh-CN" altLang="en-US" sz="2000" cap="all" dirty="0">
                <a:latin typeface="Arial" pitchFamily="34" charset="0"/>
                <a:ea typeface="宋体" pitchFamily="2" charset="-122"/>
                <a:cs typeface="Arial" pitchFamily="34" charset="0"/>
              </a:rPr>
              <a:t>范围：服务等级</a:t>
            </a:r>
            <a:endParaRPr lang="es-ES" sz="2000" cap="all" dirty="0">
              <a:latin typeface="Arial" pitchFamily="34" charset="0"/>
              <a:ea typeface="宋体" pitchFamily="2" charset="-122"/>
              <a:cs typeface="Arial" pitchFamily="34" charset="0"/>
            </a:endParaRPr>
          </a:p>
        </p:txBody>
      </p:sp>
      <p:sp>
        <p:nvSpPr>
          <p:cNvPr id="13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08390" y="6619352"/>
            <a:ext cx="373452" cy="148530"/>
          </a:xfrm>
        </p:spPr>
        <p:txBody>
          <a:bodyPr/>
          <a:lstStyle/>
          <a:p>
            <a:fld id="{CAF71A83-2317-41CE-AF2E-1614BF4FFC11}" type="slidenum">
              <a:rPr lang="es-ES" sz="500" smtClean="0">
                <a:latin typeface="Arial" pitchFamily="34" charset="0"/>
                <a:ea typeface="宋体" pitchFamily="2" charset="-122"/>
                <a:cs typeface="Arial" pitchFamily="34" charset="0"/>
              </a:rPr>
              <a:pPr/>
              <a:t>11</a:t>
            </a:fld>
            <a:endParaRPr lang="es-ES" sz="500" dirty="0">
              <a:latin typeface="Arial" pitchFamily="34" charset="0"/>
              <a:ea typeface="宋体" pitchFamily="2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7010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20 Rectángulo redondeado"/>
          <p:cNvSpPr/>
          <p:nvPr/>
        </p:nvSpPr>
        <p:spPr bwMode="auto">
          <a:xfrm>
            <a:off x="249380" y="1459175"/>
            <a:ext cx="8645237" cy="4424515"/>
          </a:xfrm>
          <a:prstGeom prst="roundRect">
            <a:avLst/>
          </a:prstGeom>
          <a:ln>
            <a:gradFill>
              <a:gsLst>
                <a:gs pos="0">
                  <a:schemeClr val="accent1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noAutofit/>
          </a:bodyPr>
          <a:lstStyle/>
          <a:p>
            <a:pPr indent="3175">
              <a:spcAft>
                <a:spcPts val="1200"/>
              </a:spcAft>
              <a:buClr>
                <a:srgbClr val="00B0F0"/>
              </a:buClr>
            </a:pPr>
            <a:r>
              <a:rPr lang="zh-CN" altLang="en-US" b="1" dirty="0">
                <a:ln>
                  <a:prstDash val="solid"/>
                </a:ln>
                <a:solidFill>
                  <a:schemeClr val="tx2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西班牙社会保障数据中心支持的平均服务量：</a:t>
            </a:r>
            <a:endParaRPr lang="es-ES" b="1" dirty="0">
              <a:ln>
                <a:prstDash val="solid"/>
              </a:ln>
              <a:solidFill>
                <a:schemeClr val="tx2"/>
              </a:solidFill>
              <a:latin typeface="Arial" pitchFamily="34" charset="0"/>
              <a:ea typeface="宋体" pitchFamily="2" charset="-122"/>
              <a:cs typeface="Arial" pitchFamily="34" charset="0"/>
            </a:endParaRPr>
          </a:p>
          <a:p>
            <a:pPr indent="3175" algn="ctr">
              <a:spcAft>
                <a:spcPts val="1200"/>
              </a:spcAft>
              <a:buClr>
                <a:srgbClr val="00B0F0"/>
              </a:buClr>
            </a:pPr>
            <a:endParaRPr lang="es-ES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Arial" pitchFamily="34" charset="0"/>
              <a:ea typeface="宋体" pitchFamily="2" charset="-122"/>
              <a:cs typeface="Arial" pitchFamily="34" charset="0"/>
            </a:endParaRPr>
          </a:p>
        </p:txBody>
      </p:sp>
      <p:graphicFrame>
        <p:nvGraphicFramePr>
          <p:cNvPr id="22" name="2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4486811"/>
              </p:ext>
            </p:extLst>
          </p:nvPr>
        </p:nvGraphicFramePr>
        <p:xfrm>
          <a:off x="1684653" y="3023857"/>
          <a:ext cx="5774690" cy="2054639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46520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26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441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100" b="0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指标</a:t>
                      </a:r>
                      <a:endParaRPr lang="es-ES" sz="1100" b="0" kern="1200" dirty="0">
                        <a:solidFill>
                          <a:schemeClr val="bg1"/>
                        </a:solidFill>
                        <a:latin typeface="Arial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100" b="0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每日</a:t>
                      </a:r>
                      <a:endParaRPr lang="es-ES" sz="1100" b="0" kern="1200" dirty="0">
                        <a:solidFill>
                          <a:schemeClr val="bg1"/>
                        </a:solidFill>
                        <a:latin typeface="Arial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050" baseline="0" dirty="0"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在线服务请求</a:t>
                      </a:r>
                      <a:endParaRPr lang="es-ES" altLang="zh-CN" sz="1050" dirty="0">
                        <a:latin typeface="Arial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50" kern="1200" dirty="0"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12.963.000</a:t>
                      </a:r>
                      <a:endParaRPr lang="es-ES" sz="1050" kern="1200" dirty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050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网页接入（</a:t>
                      </a:r>
                      <a:r>
                        <a:rPr lang="es-ES" sz="1050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www.seg-social.es）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50" b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829.000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05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电子站址服务请求</a:t>
                      </a:r>
                      <a:endParaRPr lang="es-ES" sz="1050" kern="1200" dirty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50" b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35.000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05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处理的红色服务请求</a:t>
                      </a:r>
                      <a:endParaRPr lang="es-ES" sz="1050" kern="1200" dirty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50" b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808.000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05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内部管理用户</a:t>
                      </a:r>
                      <a:endParaRPr lang="es-ES" sz="1050" kern="1200" dirty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5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33.000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05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外部管理用户</a:t>
                      </a:r>
                      <a:endParaRPr lang="es-ES" sz="1050" kern="1200" dirty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5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9.000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zh-CN" altLang="en-US" sz="1050" dirty="0"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批流程</a:t>
                      </a:r>
                      <a:endParaRPr lang="es-ES" sz="1050" dirty="0">
                        <a:latin typeface="Arial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50" dirty="0"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13.000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254351" y="188028"/>
            <a:ext cx="8253663" cy="457701"/>
          </a:xfrm>
        </p:spPr>
        <p:txBody>
          <a:bodyPr/>
          <a:lstStyle/>
          <a:p>
            <a:r>
              <a:rPr lang="zh-CN" altLang="en-US" sz="2400" cap="all" dirty="0">
                <a:latin typeface="Arial" pitchFamily="34" charset="0"/>
                <a:ea typeface="宋体" pitchFamily="2" charset="-122"/>
                <a:cs typeface="Arial" pitchFamily="34" charset="0"/>
              </a:rPr>
              <a:t>范围：服务量</a:t>
            </a:r>
            <a:endParaRPr lang="es-ES" sz="2400" cap="all" dirty="0">
              <a:latin typeface="Arial" pitchFamily="34" charset="0"/>
              <a:ea typeface="宋体" pitchFamily="2" charset="-122"/>
              <a:cs typeface="Arial" pitchFamily="34" charset="0"/>
            </a:endParaRPr>
          </a:p>
        </p:txBody>
      </p:sp>
      <p:sp>
        <p:nvSpPr>
          <p:cNvPr id="8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08390" y="6619352"/>
            <a:ext cx="373452" cy="148530"/>
          </a:xfrm>
        </p:spPr>
        <p:txBody>
          <a:bodyPr/>
          <a:lstStyle/>
          <a:p>
            <a:fld id="{CAF71A83-2317-41CE-AF2E-1614BF4FFC11}" type="slidenum">
              <a:rPr lang="es-ES" sz="600" smtClean="0">
                <a:latin typeface="Arial" pitchFamily="34" charset="0"/>
                <a:ea typeface="宋体" pitchFamily="2" charset="-122"/>
                <a:cs typeface="Arial" pitchFamily="34" charset="0"/>
              </a:rPr>
              <a:pPr/>
              <a:t>12</a:t>
            </a:fld>
            <a:endParaRPr lang="es-ES" sz="600" dirty="0">
              <a:latin typeface="Arial" pitchFamily="34" charset="0"/>
              <a:ea typeface="宋体" pitchFamily="2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7825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20 Rectángulo redondeado"/>
          <p:cNvSpPr/>
          <p:nvPr/>
        </p:nvSpPr>
        <p:spPr bwMode="auto">
          <a:xfrm>
            <a:off x="249380" y="1459175"/>
            <a:ext cx="8645237" cy="4424515"/>
          </a:xfrm>
          <a:prstGeom prst="roundRect">
            <a:avLst/>
          </a:prstGeom>
          <a:ln>
            <a:gradFill>
              <a:gsLst>
                <a:gs pos="0">
                  <a:schemeClr val="accent1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noAutofit/>
          </a:bodyPr>
          <a:lstStyle/>
          <a:p>
            <a:pPr indent="3175">
              <a:spcAft>
                <a:spcPts val="1200"/>
              </a:spcAft>
              <a:buClr>
                <a:srgbClr val="00B0F0"/>
              </a:buClr>
            </a:pPr>
            <a:r>
              <a:rPr lang="zh-CN" altLang="en-US" b="1" dirty="0">
                <a:ln>
                  <a:prstDash val="solid"/>
                </a:ln>
                <a:solidFill>
                  <a:schemeClr val="tx2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西班牙社会保障数据中心支持的平均服务量：</a:t>
            </a:r>
            <a:endParaRPr lang="es-ES" altLang="zh-CN" b="1" dirty="0">
              <a:ln>
                <a:prstDash val="solid"/>
              </a:ln>
              <a:solidFill>
                <a:schemeClr val="tx2"/>
              </a:solidFill>
              <a:latin typeface="Arial" pitchFamily="34" charset="0"/>
              <a:ea typeface="宋体" pitchFamily="2" charset="-122"/>
              <a:cs typeface="Arial" pitchFamily="34" charset="0"/>
            </a:endParaRPr>
          </a:p>
          <a:p>
            <a:pPr indent="3175" algn="ctr">
              <a:spcAft>
                <a:spcPts val="1200"/>
              </a:spcAft>
              <a:buClr>
                <a:srgbClr val="00B0F0"/>
              </a:buClr>
            </a:pPr>
            <a:endParaRPr lang="es-ES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Arial" pitchFamily="34" charset="0"/>
              <a:ea typeface="宋体" pitchFamily="2" charset="-122"/>
              <a:cs typeface="Arial" pitchFamily="34" charset="0"/>
            </a:endParaRPr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2498821"/>
              </p:ext>
            </p:extLst>
          </p:nvPr>
        </p:nvGraphicFramePr>
        <p:xfrm>
          <a:off x="1907857" y="2662984"/>
          <a:ext cx="5328285" cy="2557559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28879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9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74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19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4419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100" b="0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指标</a:t>
                      </a:r>
                      <a:endParaRPr lang="es-ES" sz="1100" b="0" kern="1200" dirty="0">
                        <a:solidFill>
                          <a:schemeClr val="bg1"/>
                        </a:solidFill>
                        <a:latin typeface="Arial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100" b="0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每日</a:t>
                      </a:r>
                      <a:endParaRPr lang="es-ES" sz="1100" b="0" kern="1200" dirty="0">
                        <a:solidFill>
                          <a:schemeClr val="bg1"/>
                        </a:solidFill>
                        <a:latin typeface="Arial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050" dirty="0"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平均发送</a:t>
                      </a:r>
                      <a:r>
                        <a:rPr lang="en-US" altLang="zh-CN" sz="1050" dirty="0"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/</a:t>
                      </a:r>
                      <a:r>
                        <a:rPr lang="zh-CN" altLang="en-US" sz="1050" dirty="0"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收到的电子邮件数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5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800.000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05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平均管理的短信数</a:t>
                      </a:r>
                      <a:endParaRPr lang="es-ES" sz="1050" kern="1200" dirty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05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重要短信</a:t>
                      </a:r>
                      <a:endParaRPr lang="es-ES" sz="1050" kern="1200" dirty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5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9.000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05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普通短信</a:t>
                      </a:r>
                      <a:endParaRPr lang="es-ES" sz="1050" kern="1200" dirty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5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70.000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05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不同应用程序打印文件</a:t>
                      </a:r>
                      <a:endParaRPr lang="es-ES" sz="1050" kern="1200" dirty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5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195.000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05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交换的红色文件</a:t>
                      </a:r>
                      <a:endParaRPr lang="es-ES" sz="1050" kern="1200" dirty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50" b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135.000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05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交换的财务实体文件</a:t>
                      </a:r>
                      <a:endParaRPr lang="es-ES" sz="1050" kern="1200" dirty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5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650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05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交换的机构文件</a:t>
                      </a:r>
                      <a:endParaRPr lang="es-ES" sz="1050" kern="1200" dirty="0">
                        <a:solidFill>
                          <a:srgbClr val="FF0000"/>
                        </a:solidFill>
                        <a:latin typeface="Arial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2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5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4.700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 rowSpan="2"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05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数据库存取</a:t>
                      </a:r>
                      <a:endParaRPr lang="es-ES" sz="1050" kern="1200" dirty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5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ADABAS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5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3.100.000.000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 gridSpan="2"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5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ORACLE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5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450.000.000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254351" y="188028"/>
            <a:ext cx="8253663" cy="457701"/>
          </a:xfrm>
        </p:spPr>
        <p:txBody>
          <a:bodyPr/>
          <a:lstStyle/>
          <a:p>
            <a:r>
              <a:rPr lang="zh-CN" altLang="en-US" sz="2400" cap="all" dirty="0">
                <a:latin typeface="Arial" pitchFamily="34" charset="0"/>
                <a:ea typeface="宋体" pitchFamily="2" charset="-122"/>
                <a:cs typeface="Arial" pitchFamily="34" charset="0"/>
              </a:rPr>
              <a:t>范围：服务量</a:t>
            </a:r>
            <a:endParaRPr lang="es-ES" sz="2400" cap="all" dirty="0">
              <a:latin typeface="Arial" pitchFamily="34" charset="0"/>
              <a:ea typeface="宋体" pitchFamily="2" charset="-122"/>
              <a:cs typeface="Arial" pitchFamily="34" charset="0"/>
            </a:endParaRPr>
          </a:p>
        </p:txBody>
      </p:sp>
      <p:sp>
        <p:nvSpPr>
          <p:cNvPr id="8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08390" y="6619352"/>
            <a:ext cx="373452" cy="148530"/>
          </a:xfrm>
        </p:spPr>
        <p:txBody>
          <a:bodyPr/>
          <a:lstStyle/>
          <a:p>
            <a:fld id="{CAF71A83-2317-41CE-AF2E-1614BF4FFC11}" type="slidenum">
              <a:rPr lang="es-ES" sz="600" smtClean="0">
                <a:latin typeface="Arial" pitchFamily="34" charset="0"/>
                <a:ea typeface="宋体" pitchFamily="2" charset="-122"/>
                <a:cs typeface="Arial" pitchFamily="34" charset="0"/>
              </a:rPr>
              <a:pPr/>
              <a:t>13</a:t>
            </a:fld>
            <a:endParaRPr lang="es-ES" sz="600" dirty="0">
              <a:latin typeface="Arial" pitchFamily="34" charset="0"/>
              <a:ea typeface="宋体" pitchFamily="2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4667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20 Rectángulo redondeado"/>
          <p:cNvSpPr/>
          <p:nvPr/>
        </p:nvSpPr>
        <p:spPr bwMode="auto">
          <a:xfrm>
            <a:off x="249380" y="1459175"/>
            <a:ext cx="8645237" cy="5012877"/>
          </a:xfrm>
          <a:prstGeom prst="roundRect">
            <a:avLst/>
          </a:prstGeom>
          <a:ln>
            <a:gradFill>
              <a:gsLst>
                <a:gs pos="0">
                  <a:schemeClr val="accent1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noAutofit/>
          </a:bodyPr>
          <a:lstStyle/>
          <a:p>
            <a:pPr indent="3175">
              <a:spcAft>
                <a:spcPts val="1200"/>
              </a:spcAft>
              <a:buClr>
                <a:srgbClr val="00B0F0"/>
              </a:buClr>
            </a:pPr>
            <a:r>
              <a:rPr lang="zh-CN" altLang="en-US" b="1" dirty="0">
                <a:ln>
                  <a:prstDash val="solid"/>
                </a:ln>
                <a:solidFill>
                  <a:schemeClr val="tx2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西班牙社会保障数据中心支持的平均服务量：</a:t>
            </a:r>
            <a:endParaRPr lang="es-ES" altLang="zh-CN" b="1" dirty="0">
              <a:ln>
                <a:prstDash val="solid"/>
              </a:ln>
              <a:solidFill>
                <a:schemeClr val="tx2"/>
              </a:solidFill>
              <a:latin typeface="Arial" pitchFamily="34" charset="0"/>
              <a:ea typeface="宋体" pitchFamily="2" charset="-122"/>
              <a:cs typeface="Arial" pitchFamily="34" charset="0"/>
            </a:endParaRPr>
          </a:p>
          <a:p>
            <a:pPr indent="3175" algn="ctr">
              <a:spcAft>
                <a:spcPts val="1200"/>
              </a:spcAft>
              <a:buClr>
                <a:srgbClr val="00B0F0"/>
              </a:buClr>
            </a:pPr>
            <a:endParaRPr lang="es-ES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Arial" pitchFamily="34" charset="0"/>
              <a:ea typeface="宋体" pitchFamily="2" charset="-122"/>
              <a:cs typeface="Arial" pitchFamily="34" charset="0"/>
            </a:endParaRPr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1644576"/>
              </p:ext>
            </p:extLst>
          </p:nvPr>
        </p:nvGraphicFramePr>
        <p:xfrm>
          <a:off x="1353915" y="2630083"/>
          <a:ext cx="6436169" cy="3311939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48705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55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441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100" b="0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指标</a:t>
                      </a:r>
                      <a:endParaRPr lang="es-ES" sz="1100" b="0" kern="1200" dirty="0">
                        <a:solidFill>
                          <a:schemeClr val="bg1"/>
                        </a:solidFill>
                        <a:latin typeface="Arial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100" b="0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值</a:t>
                      </a:r>
                      <a:endParaRPr lang="es-ES" sz="1100" b="0" kern="1200" dirty="0">
                        <a:solidFill>
                          <a:schemeClr val="bg1"/>
                        </a:solidFill>
                        <a:latin typeface="Arial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05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数字证书</a:t>
                      </a:r>
                      <a:endParaRPr lang="es-ES" sz="1050" kern="1200" dirty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5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315.000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050" dirty="0"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电子邮箱</a:t>
                      </a:r>
                      <a:endParaRPr lang="es-ES" sz="1050" dirty="0">
                        <a:latin typeface="Arial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5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36.000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05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文档管理文件</a:t>
                      </a:r>
                      <a:endParaRPr lang="es-ES" sz="1050" kern="1200" dirty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50" b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70.000.000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5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SARTIDO</a:t>
                      </a:r>
                      <a:r>
                        <a:rPr lang="zh-CN" altLang="en-US" sz="105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文件</a:t>
                      </a:r>
                      <a:endParaRPr lang="es-ES" sz="1050" kern="1200" dirty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5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35.400.000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5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SARTIDO</a:t>
                      </a:r>
                      <a:r>
                        <a:rPr lang="zh-CN" altLang="en-US" sz="105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图像文件</a:t>
                      </a:r>
                      <a:endParaRPr lang="es-ES" sz="1050" kern="1200" dirty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5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720.000.000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05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数据库记录</a:t>
                      </a:r>
                      <a:endParaRPr lang="es-ES" sz="1050" kern="1200" dirty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5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 145.043.105.000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05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开放系统数据库记录</a:t>
                      </a:r>
                      <a:endParaRPr lang="es-ES" sz="1050" kern="1200" dirty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5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100.120.505.000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91440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5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Q +</a:t>
                      </a:r>
                      <a:r>
                        <a:rPr lang="zh-CN" altLang="en-US" sz="105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数据库记录</a:t>
                      </a:r>
                      <a:endParaRPr lang="es-ES" sz="1050" kern="1200" dirty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5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42.000.000.000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5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ADABAS </a:t>
                      </a:r>
                      <a:r>
                        <a:rPr lang="zh-CN" altLang="en-US" sz="105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数据库记录</a:t>
                      </a:r>
                      <a:endParaRPr lang="es-ES" sz="1050" kern="1200" dirty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5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38.000.000.000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05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应用程序</a:t>
                      </a:r>
                      <a:r>
                        <a:rPr lang="es-ES" sz="105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/</a:t>
                      </a:r>
                      <a:r>
                        <a:rPr lang="zh-CN" altLang="en-US" sz="105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程序</a:t>
                      </a:r>
                      <a:endParaRPr lang="es-ES" sz="1050" kern="1200" dirty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5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230.000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05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代码</a:t>
                      </a:r>
                      <a:endParaRPr lang="es-ES" sz="1050" kern="1200" dirty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50" b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150.000.000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05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企业数据库大小</a:t>
                      </a:r>
                      <a:endParaRPr lang="es-ES" sz="1050" kern="1200" dirty="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5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1250 TB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254351" y="188028"/>
            <a:ext cx="8253663" cy="457701"/>
          </a:xfrm>
        </p:spPr>
        <p:txBody>
          <a:bodyPr/>
          <a:lstStyle/>
          <a:p>
            <a:r>
              <a:rPr lang="zh-CN" altLang="en-US" sz="2400" cap="all" dirty="0">
                <a:latin typeface="Arial" pitchFamily="34" charset="0"/>
                <a:ea typeface="宋体" pitchFamily="2" charset="-122"/>
                <a:cs typeface="Arial" pitchFamily="34" charset="0"/>
              </a:rPr>
              <a:t>范围：服务量</a:t>
            </a:r>
            <a:endParaRPr lang="es-ES" sz="2400" cap="all" dirty="0">
              <a:latin typeface="Arial" pitchFamily="34" charset="0"/>
              <a:ea typeface="宋体" pitchFamily="2" charset="-122"/>
              <a:cs typeface="Arial" pitchFamily="34" charset="0"/>
            </a:endParaRPr>
          </a:p>
        </p:txBody>
      </p:sp>
      <p:sp>
        <p:nvSpPr>
          <p:cNvPr id="8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08390" y="6619352"/>
            <a:ext cx="373452" cy="148530"/>
          </a:xfrm>
        </p:spPr>
        <p:txBody>
          <a:bodyPr/>
          <a:lstStyle/>
          <a:p>
            <a:fld id="{CAF71A83-2317-41CE-AF2E-1614BF4FFC11}" type="slidenum">
              <a:rPr lang="es-ES" sz="600" smtClean="0">
                <a:latin typeface="Arial" pitchFamily="34" charset="0"/>
                <a:ea typeface="宋体" pitchFamily="2" charset="-122"/>
                <a:cs typeface="Arial" pitchFamily="34" charset="0"/>
              </a:rPr>
              <a:pPr/>
              <a:t>14</a:t>
            </a:fld>
            <a:endParaRPr lang="es-ES" sz="600" dirty="0">
              <a:latin typeface="Arial" pitchFamily="34" charset="0"/>
              <a:ea typeface="宋体" pitchFamily="2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4667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310251" y="1214044"/>
            <a:ext cx="8560411" cy="5060353"/>
            <a:chOff x="310251" y="1214044"/>
            <a:chExt cx="8560411" cy="5060353"/>
          </a:xfrm>
        </p:grpSpPr>
        <p:sp>
          <p:nvSpPr>
            <p:cNvPr id="44" name="43 Rectángulo redondeado"/>
            <p:cNvSpPr/>
            <p:nvPr/>
          </p:nvSpPr>
          <p:spPr bwMode="auto">
            <a:xfrm>
              <a:off x="4662420" y="1218955"/>
              <a:ext cx="1995948" cy="717755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reflection stA="45000" endPos="65000" dist="38100" dir="5400000" sy="-100000" algn="bl" rotWithShape="0"/>
            </a:effectLst>
          </p:spPr>
          <p:txBody>
            <a:bodyPr vert="horz" wrap="square" lIns="93600" tIns="46800" rIns="93600" bIns="4680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zh-CN" altLang="en-US" sz="1600" b="1" dirty="0">
                  <a:ln w="10541" cmpd="sng">
                    <a:noFill/>
                    <a:prstDash val="solid"/>
                  </a:ln>
                  <a:solidFill>
                    <a:schemeClr val="tx2"/>
                  </a:solidFill>
                  <a:latin typeface="Arial" pitchFamily="34" charset="0"/>
                  <a:ea typeface="宋体" pitchFamily="2" charset="-122"/>
                  <a:cs typeface="Arial" pitchFamily="34" charset="0"/>
                </a:rPr>
                <a:t>运行</a:t>
              </a:r>
              <a:endParaRPr lang="es-ES" sz="1600" b="1" dirty="0">
                <a:ln w="10541" cmpd="sng">
                  <a:noFill/>
                  <a:prstDash val="solid"/>
                </a:ln>
                <a:solidFill>
                  <a:schemeClr val="tx2"/>
                </a:solidFill>
                <a:latin typeface="Arial" pitchFamily="34" charset="0"/>
                <a:ea typeface="宋体" pitchFamily="2" charset="-122"/>
                <a:cs typeface="Arial" pitchFamily="34" charset="0"/>
              </a:endParaRPr>
            </a:p>
          </p:txBody>
        </p:sp>
        <p:sp>
          <p:nvSpPr>
            <p:cNvPr id="56" name="55 Rectángulo"/>
            <p:cNvSpPr/>
            <p:nvPr/>
          </p:nvSpPr>
          <p:spPr>
            <a:xfrm>
              <a:off x="4692875" y="1985560"/>
              <a:ext cx="1935038" cy="14220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txBody>
            <a:bodyPr wrap="square" anchor="t" anchorCtr="0">
              <a:noAutofit/>
            </a:bodyPr>
            <a:lstStyle/>
            <a:p>
              <a:pPr lvl="0">
                <a:spcBef>
                  <a:spcPts val="300"/>
                </a:spcBef>
                <a:spcAft>
                  <a:spcPts val="300"/>
                </a:spcAft>
              </a:pPr>
              <a:r>
                <a:rPr lang="zh-CN" altLang="en-US" sz="1050" dirty="0">
                  <a:latin typeface="Arial" pitchFamily="34" charset="0"/>
                  <a:ea typeface="宋体" pitchFamily="2" charset="-122"/>
                  <a:cs typeface="Arial" pitchFamily="34" charset="0"/>
                </a:rPr>
                <a:t>生产</a:t>
              </a:r>
              <a:r>
                <a:rPr lang="en-US" altLang="zh-CN" sz="1050" dirty="0">
                  <a:latin typeface="Arial" pitchFamily="34" charset="0"/>
                  <a:ea typeface="宋体" pitchFamily="2" charset="-122"/>
                  <a:cs typeface="Arial" pitchFamily="34" charset="0"/>
                </a:rPr>
                <a:t>&amp;</a:t>
              </a:r>
              <a:r>
                <a:rPr lang="zh-CN" altLang="en-US" sz="1050" dirty="0">
                  <a:latin typeface="Arial" pitchFamily="34" charset="0"/>
                  <a:ea typeface="宋体" pitchFamily="2" charset="-122"/>
                  <a:cs typeface="Arial" pitchFamily="34" charset="0"/>
                </a:rPr>
                <a:t>系统</a:t>
              </a:r>
              <a:endParaRPr lang="es-ES" sz="1050" dirty="0">
                <a:latin typeface="Arial" pitchFamily="34" charset="0"/>
                <a:ea typeface="宋体" pitchFamily="2" charset="-122"/>
                <a:cs typeface="Arial" pitchFamily="34" charset="0"/>
              </a:endParaRPr>
            </a:p>
          </p:txBody>
        </p:sp>
        <p:grpSp>
          <p:nvGrpSpPr>
            <p:cNvPr id="10" name="Grupo 9"/>
            <p:cNvGrpSpPr/>
            <p:nvPr/>
          </p:nvGrpSpPr>
          <p:grpSpPr>
            <a:xfrm>
              <a:off x="4971979" y="2383437"/>
              <a:ext cx="1376830" cy="804041"/>
              <a:chOff x="4822381" y="2679022"/>
              <a:chExt cx="1376830" cy="749978"/>
            </a:xfrm>
          </p:grpSpPr>
          <p:sp>
            <p:nvSpPr>
              <p:cNvPr id="58" name="57 Rectángulo"/>
              <p:cNvSpPr/>
              <p:nvPr/>
            </p:nvSpPr>
            <p:spPr>
              <a:xfrm>
                <a:off x="4826618" y="2679022"/>
                <a:ext cx="1368356" cy="20317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anchor="ctr" anchorCtr="0">
                <a:noAutofit/>
              </a:bodyPr>
              <a:lstStyle/>
              <a:p>
                <a:pPr>
                  <a:spcBef>
                    <a:spcPts val="2400"/>
                  </a:spcBef>
                  <a:spcAft>
                    <a:spcPts val="2400"/>
                  </a:spcAft>
                </a:pPr>
                <a:r>
                  <a:rPr lang="zh-CN" altLang="en-US" sz="800" dirty="0">
                    <a:latin typeface="Arial" pitchFamily="34" charset="0"/>
                    <a:ea typeface="宋体" pitchFamily="2" charset="-122"/>
                    <a:cs typeface="Arial" pitchFamily="34" charset="0"/>
                  </a:rPr>
                  <a:t>网络</a:t>
                </a:r>
                <a:endParaRPr lang="es-ES" sz="800" dirty="0">
                  <a:latin typeface="Arial" pitchFamily="34" charset="0"/>
                  <a:ea typeface="宋体" pitchFamily="2" charset="-122"/>
                  <a:cs typeface="Arial" pitchFamily="34" charset="0"/>
                </a:endParaRPr>
              </a:p>
            </p:txBody>
          </p:sp>
          <p:sp>
            <p:nvSpPr>
              <p:cNvPr id="59" name="58 Rectángulo"/>
              <p:cNvSpPr/>
              <p:nvPr/>
            </p:nvSpPr>
            <p:spPr>
              <a:xfrm>
                <a:off x="4824837" y="2959116"/>
                <a:ext cx="1371918" cy="22153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anchor="ctr" anchorCtr="0">
                <a:noAutofit/>
              </a:bodyPr>
              <a:lstStyle/>
              <a:p>
                <a:pPr>
                  <a:spcBef>
                    <a:spcPts val="2400"/>
                  </a:spcBef>
                  <a:spcAft>
                    <a:spcPts val="2400"/>
                  </a:spcAft>
                </a:pPr>
                <a:r>
                  <a:rPr lang="zh-CN" altLang="en-US" sz="800" dirty="0">
                    <a:latin typeface="Arial" pitchFamily="34" charset="0"/>
                    <a:ea typeface="宋体" pitchFamily="2" charset="-122"/>
                    <a:cs typeface="Arial" pitchFamily="34" charset="0"/>
                  </a:rPr>
                  <a:t>系统</a:t>
                </a:r>
                <a:endParaRPr lang="es-ES" sz="800" dirty="0">
                  <a:latin typeface="Arial" pitchFamily="34" charset="0"/>
                  <a:ea typeface="宋体" pitchFamily="2" charset="-122"/>
                  <a:cs typeface="Arial" pitchFamily="34" charset="0"/>
                </a:endParaRPr>
              </a:p>
            </p:txBody>
          </p:sp>
          <p:sp>
            <p:nvSpPr>
              <p:cNvPr id="60" name="59 Rectángulo"/>
              <p:cNvSpPr/>
              <p:nvPr/>
            </p:nvSpPr>
            <p:spPr>
              <a:xfrm>
                <a:off x="4822381" y="3229499"/>
                <a:ext cx="1376830" cy="19950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anchor="ctr" anchorCtr="0">
                <a:noAutofit/>
              </a:bodyPr>
              <a:lstStyle/>
              <a:p>
                <a:pPr>
                  <a:spcBef>
                    <a:spcPts val="2400"/>
                  </a:spcBef>
                  <a:spcAft>
                    <a:spcPts val="2400"/>
                  </a:spcAft>
                </a:pPr>
                <a:r>
                  <a:rPr lang="zh-CN" altLang="en-US" sz="800" dirty="0">
                    <a:latin typeface="Arial" pitchFamily="34" charset="0"/>
                    <a:ea typeface="宋体" pitchFamily="2" charset="-122"/>
                    <a:cs typeface="Arial" pitchFamily="34" charset="0"/>
                  </a:rPr>
                  <a:t>生产</a:t>
                </a:r>
                <a:endParaRPr lang="es-ES" sz="800" dirty="0">
                  <a:latin typeface="Arial" pitchFamily="34" charset="0"/>
                  <a:ea typeface="宋体" pitchFamily="2" charset="-122"/>
                  <a:cs typeface="Arial" pitchFamily="34" charset="0"/>
                </a:endParaRPr>
              </a:p>
            </p:txBody>
          </p:sp>
        </p:grpSp>
        <p:sp>
          <p:nvSpPr>
            <p:cNvPr id="46" name="45 Rectángulo redondeado"/>
            <p:cNvSpPr/>
            <p:nvPr/>
          </p:nvSpPr>
          <p:spPr bwMode="auto">
            <a:xfrm>
              <a:off x="6800812" y="1214044"/>
              <a:ext cx="2069850" cy="717755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3600" tIns="46800" rIns="93600" bIns="4680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zh-CN" altLang="en-US" sz="1600" b="1" dirty="0">
                  <a:ln w="10541" cmpd="sng">
                    <a:noFill/>
                    <a:prstDash val="solid"/>
                  </a:ln>
                  <a:solidFill>
                    <a:schemeClr val="tx2"/>
                  </a:solidFill>
                  <a:latin typeface="Arial" pitchFamily="34" charset="0"/>
                  <a:ea typeface="宋体" pitchFamily="2" charset="-122"/>
                  <a:cs typeface="Arial" pitchFamily="34" charset="0"/>
                </a:rPr>
                <a:t>外围</a:t>
              </a:r>
              <a:endParaRPr lang="es-ES" sz="1600" b="1" dirty="0">
                <a:ln w="10541" cmpd="sng">
                  <a:noFill/>
                  <a:prstDash val="solid"/>
                </a:ln>
                <a:solidFill>
                  <a:schemeClr val="tx2"/>
                </a:solidFill>
                <a:latin typeface="Arial" pitchFamily="34" charset="0"/>
                <a:ea typeface="宋体" pitchFamily="2" charset="-122"/>
                <a:cs typeface="Arial" pitchFamily="34" charset="0"/>
              </a:endParaRPr>
            </a:p>
          </p:txBody>
        </p:sp>
        <p:sp>
          <p:nvSpPr>
            <p:cNvPr id="48" name="47 Rectángulo"/>
            <p:cNvSpPr/>
            <p:nvPr/>
          </p:nvSpPr>
          <p:spPr>
            <a:xfrm>
              <a:off x="6816339" y="1980649"/>
              <a:ext cx="2038796" cy="1244084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txBody>
            <a:bodyPr wrap="square" anchor="t" anchorCtr="0">
              <a:noAutofit/>
            </a:bodyPr>
            <a:lstStyle/>
            <a:p>
              <a:pPr>
                <a:spcBef>
                  <a:spcPts val="2400"/>
                </a:spcBef>
                <a:spcAft>
                  <a:spcPts val="2400"/>
                </a:spcAft>
              </a:pPr>
              <a:r>
                <a:rPr lang="zh-CN" altLang="en-US" sz="1050" dirty="0">
                  <a:latin typeface="Arial" pitchFamily="34" charset="0"/>
                  <a:ea typeface="宋体" pitchFamily="2" charset="-122"/>
                  <a:cs typeface="Arial" pitchFamily="34" charset="0"/>
                </a:rPr>
                <a:t>外围单元和关系</a:t>
              </a:r>
              <a:endParaRPr lang="es-ES" sz="1050" dirty="0">
                <a:latin typeface="Arial" pitchFamily="34" charset="0"/>
                <a:ea typeface="宋体" pitchFamily="2" charset="-122"/>
                <a:cs typeface="Arial" pitchFamily="34" charset="0"/>
              </a:endParaRPr>
            </a:p>
          </p:txBody>
        </p:sp>
        <p:sp>
          <p:nvSpPr>
            <p:cNvPr id="62" name="61 Rectángulo"/>
            <p:cNvSpPr/>
            <p:nvPr/>
          </p:nvSpPr>
          <p:spPr>
            <a:xfrm>
              <a:off x="6901673" y="2506648"/>
              <a:ext cx="1868129" cy="51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/>
            <a:p>
              <a:pPr marL="452438" algn="ctr">
                <a:spcBef>
                  <a:spcPts val="2400"/>
                </a:spcBef>
                <a:spcAft>
                  <a:spcPts val="2400"/>
                </a:spcAft>
              </a:pPr>
              <a:r>
                <a:rPr lang="es-ES" sz="800" dirty="0">
                  <a:latin typeface="Arial" pitchFamily="34" charset="0"/>
                  <a:ea typeface="宋体" pitchFamily="2" charset="-122"/>
                  <a:cs typeface="Arial" pitchFamily="34" charset="0"/>
                </a:rPr>
                <a:t>55</a:t>
              </a:r>
              <a:r>
                <a:rPr lang="zh-CN" altLang="en-US" sz="800" dirty="0">
                  <a:latin typeface="Arial" pitchFamily="34" charset="0"/>
                  <a:ea typeface="宋体" pitchFamily="2" charset="-122"/>
                  <a:cs typeface="Arial" pitchFamily="34" charset="0"/>
                </a:rPr>
                <a:t>个外围计算机单元</a:t>
              </a:r>
              <a:endParaRPr lang="es-ES" sz="800" dirty="0">
                <a:latin typeface="Arial" pitchFamily="34" charset="0"/>
                <a:ea typeface="宋体" pitchFamily="2" charset="-122"/>
                <a:cs typeface="Arial" pitchFamily="34" charset="0"/>
              </a:endParaRPr>
            </a:p>
          </p:txBody>
        </p:sp>
        <p:pic>
          <p:nvPicPr>
            <p:cNvPr id="63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909473" y="2554597"/>
              <a:ext cx="603851" cy="418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3" name="42 Rectángulo redondeado"/>
            <p:cNvSpPr/>
            <p:nvPr/>
          </p:nvSpPr>
          <p:spPr bwMode="auto">
            <a:xfrm>
              <a:off x="328376" y="1214044"/>
              <a:ext cx="2084437" cy="717755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3600" tIns="46800" rIns="936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zh-CN" altLang="en-US" sz="1400" b="1" dirty="0">
                  <a:ln w="10541" cmpd="sng">
                    <a:noFill/>
                    <a:prstDash val="solid"/>
                  </a:ln>
                  <a:solidFill>
                    <a:schemeClr val="tx2"/>
                  </a:solidFill>
                  <a:latin typeface="Arial" pitchFamily="34" charset="0"/>
                  <a:ea typeface="宋体" pitchFamily="2" charset="-122"/>
                  <a:cs typeface="Arial" pitchFamily="34" charset="0"/>
                </a:rPr>
                <a:t>应用程序开发</a:t>
              </a:r>
              <a:endParaRPr lang="es-ES" sz="1400" b="1" dirty="0">
                <a:ln w="10541" cmpd="sng">
                  <a:noFill/>
                  <a:prstDash val="solid"/>
                </a:ln>
                <a:solidFill>
                  <a:schemeClr val="tx2"/>
                </a:solidFill>
                <a:latin typeface="Arial" pitchFamily="34" charset="0"/>
                <a:ea typeface="宋体" pitchFamily="2" charset="-122"/>
                <a:cs typeface="Arial" pitchFamily="34" charset="0"/>
              </a:endParaRPr>
            </a:p>
          </p:txBody>
        </p:sp>
        <p:grpSp>
          <p:nvGrpSpPr>
            <p:cNvPr id="4" name="3 Grupo"/>
            <p:cNvGrpSpPr/>
            <p:nvPr/>
          </p:nvGrpSpPr>
          <p:grpSpPr>
            <a:xfrm>
              <a:off x="310251" y="1976559"/>
              <a:ext cx="2102561" cy="629577"/>
              <a:chOff x="243868" y="2154301"/>
              <a:chExt cx="2102561" cy="629577"/>
            </a:xfrm>
            <a:solidFill>
              <a:schemeClr val="accent5">
                <a:lumMod val="60000"/>
                <a:lumOff val="40000"/>
              </a:schemeClr>
            </a:solidFill>
          </p:grpSpPr>
          <p:sp>
            <p:nvSpPr>
              <p:cNvPr id="47" name="46 Rectángulo"/>
              <p:cNvSpPr/>
              <p:nvPr/>
            </p:nvSpPr>
            <p:spPr>
              <a:xfrm>
                <a:off x="243868" y="2154301"/>
                <a:ext cx="2102561" cy="629577"/>
              </a:xfrm>
              <a:prstGeom prst="rect">
                <a:avLst/>
              </a:prstGeom>
              <a:grpFill/>
            </p:spPr>
            <p:txBody>
              <a:bodyPr wrap="square" anchor="ctr" anchorCtr="0">
                <a:noAutofit/>
              </a:bodyPr>
              <a:lstStyle/>
              <a:p>
                <a:pPr marL="452438" lvl="0">
                  <a:spcBef>
                    <a:spcPts val="2400"/>
                  </a:spcBef>
                  <a:spcAft>
                    <a:spcPts val="2400"/>
                  </a:spcAft>
                </a:pPr>
                <a:r>
                  <a:rPr lang="es-ES" sz="1050" dirty="0">
                    <a:latin typeface="Arial" pitchFamily="34" charset="0"/>
                    <a:ea typeface="宋体" pitchFamily="2" charset="-122"/>
                    <a:cs typeface="Arial" pitchFamily="34" charset="0"/>
                  </a:rPr>
                  <a:t>TGSS</a:t>
                </a:r>
                <a:r>
                  <a:rPr lang="zh-CN" altLang="en-US" sz="1050" dirty="0">
                    <a:latin typeface="Arial" pitchFamily="34" charset="0"/>
                    <a:ea typeface="宋体" pitchFamily="2" charset="-122"/>
                    <a:cs typeface="Arial" pitchFamily="34" charset="0"/>
                  </a:rPr>
                  <a:t>应用程序开发</a:t>
                </a:r>
                <a:endParaRPr lang="es-ES" sz="1050" dirty="0">
                  <a:latin typeface="Arial" pitchFamily="34" charset="0"/>
                  <a:ea typeface="宋体" pitchFamily="2" charset="-122"/>
                  <a:cs typeface="Arial" pitchFamily="34" charset="0"/>
                </a:endParaRPr>
              </a:p>
            </p:txBody>
          </p:sp>
          <p:pic>
            <p:nvPicPr>
              <p:cNvPr id="52" name="51 Imagen" descr="tesorería.jp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347323" y="2291650"/>
                <a:ext cx="354574" cy="354574"/>
              </a:xfrm>
              <a:prstGeom prst="rect">
                <a:avLst/>
              </a:prstGeom>
              <a:grpFill/>
            </p:spPr>
          </p:pic>
        </p:grpSp>
        <p:grpSp>
          <p:nvGrpSpPr>
            <p:cNvPr id="5" name="4 Grupo"/>
            <p:cNvGrpSpPr/>
            <p:nvPr/>
          </p:nvGrpSpPr>
          <p:grpSpPr>
            <a:xfrm>
              <a:off x="323900" y="2682322"/>
              <a:ext cx="2088912" cy="630000"/>
              <a:chOff x="252601" y="2815778"/>
              <a:chExt cx="2088912" cy="630000"/>
            </a:xfrm>
          </p:grpSpPr>
          <p:sp>
            <p:nvSpPr>
              <p:cNvPr id="49" name="48 Rectángulo"/>
              <p:cNvSpPr/>
              <p:nvPr/>
            </p:nvSpPr>
            <p:spPr>
              <a:xfrm>
                <a:off x="252601" y="2815778"/>
                <a:ext cx="2088912" cy="630000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txBody>
              <a:bodyPr wrap="square" anchor="ctr" anchorCtr="0">
                <a:noAutofit/>
              </a:bodyPr>
              <a:lstStyle/>
              <a:p>
                <a:pPr marL="452438" lvl="0">
                  <a:spcBef>
                    <a:spcPts val="2400"/>
                  </a:spcBef>
                  <a:spcAft>
                    <a:spcPts val="2400"/>
                  </a:spcAft>
                </a:pPr>
                <a:r>
                  <a:rPr lang="es-ES" sz="1050" dirty="0">
                    <a:latin typeface="Arial" pitchFamily="34" charset="0"/>
                    <a:ea typeface="宋体" pitchFamily="2" charset="-122"/>
                    <a:cs typeface="Arial" pitchFamily="34" charset="0"/>
                  </a:rPr>
                  <a:t>ISM</a:t>
                </a:r>
                <a:r>
                  <a:rPr lang="zh-CN" altLang="en-US" sz="1050" dirty="0">
                    <a:latin typeface="Arial" pitchFamily="34" charset="0"/>
                    <a:ea typeface="宋体" pitchFamily="2" charset="-122"/>
                    <a:cs typeface="Arial" pitchFamily="34" charset="0"/>
                  </a:rPr>
                  <a:t>应用程序开发</a:t>
                </a:r>
                <a:endParaRPr lang="es-ES" sz="1050" dirty="0">
                  <a:latin typeface="Arial" pitchFamily="34" charset="0"/>
                  <a:ea typeface="宋体" pitchFamily="2" charset="-122"/>
                  <a:cs typeface="Arial" pitchFamily="34" charset="0"/>
                </a:endParaRPr>
              </a:p>
            </p:txBody>
          </p:sp>
          <p:pic>
            <p:nvPicPr>
              <p:cNvPr id="53" name="Picture 2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l="7604" t="7527" r="5760" b="10753"/>
              <a:stretch>
                <a:fillRect/>
              </a:stretch>
            </p:blipFill>
            <p:spPr bwMode="auto">
              <a:xfrm>
                <a:off x="327660" y="2921531"/>
                <a:ext cx="440809" cy="356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grpSp>
          <p:nvGrpSpPr>
            <p:cNvPr id="6" name="5 Grupo"/>
            <p:cNvGrpSpPr/>
            <p:nvPr/>
          </p:nvGrpSpPr>
          <p:grpSpPr>
            <a:xfrm>
              <a:off x="310251" y="3353266"/>
              <a:ext cx="2102561" cy="651596"/>
              <a:chOff x="243867" y="3442010"/>
              <a:chExt cx="2102561" cy="651596"/>
            </a:xfrm>
          </p:grpSpPr>
          <p:sp>
            <p:nvSpPr>
              <p:cNvPr id="50" name="49 Rectángulo"/>
              <p:cNvSpPr/>
              <p:nvPr/>
            </p:nvSpPr>
            <p:spPr>
              <a:xfrm>
                <a:off x="243867" y="3442010"/>
                <a:ext cx="2102561" cy="651596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txBody>
              <a:bodyPr wrap="square" anchor="ctr" anchorCtr="0">
                <a:noAutofit/>
              </a:bodyPr>
              <a:lstStyle/>
              <a:p>
                <a:pPr marL="452438" lvl="0">
                  <a:spcBef>
                    <a:spcPts val="2400"/>
                  </a:spcBef>
                  <a:spcAft>
                    <a:spcPts val="2400"/>
                  </a:spcAft>
                </a:pPr>
                <a:r>
                  <a:rPr lang="es-ES" sz="1050" dirty="0">
                    <a:latin typeface="Arial" pitchFamily="34" charset="0"/>
                    <a:ea typeface="宋体" pitchFamily="2" charset="-122"/>
                    <a:cs typeface="Arial" pitchFamily="34" charset="0"/>
                  </a:rPr>
                  <a:t>INSS</a:t>
                </a:r>
                <a:r>
                  <a:rPr lang="zh-CN" altLang="en-US" sz="1050" dirty="0">
                    <a:latin typeface="Arial" pitchFamily="34" charset="0"/>
                    <a:ea typeface="宋体" pitchFamily="2" charset="-122"/>
                    <a:cs typeface="Arial" pitchFamily="34" charset="0"/>
                  </a:rPr>
                  <a:t>应用程序开发</a:t>
                </a:r>
                <a:endParaRPr lang="es-ES" sz="1050" dirty="0">
                  <a:latin typeface="Arial" pitchFamily="34" charset="0"/>
                  <a:ea typeface="宋体" pitchFamily="2" charset="-122"/>
                  <a:cs typeface="Arial" pitchFamily="34" charset="0"/>
                </a:endParaRPr>
              </a:p>
            </p:txBody>
          </p:sp>
          <p:pic>
            <p:nvPicPr>
              <p:cNvPr id="54" name="53 Imagen" descr="inss.png"/>
              <p:cNvPicPr>
                <a:picLocks noChangeAspect="1"/>
              </p:cNvPicPr>
              <p:nvPr/>
            </p:nvPicPr>
            <p:blipFill>
              <a:blip r:embed="rId6" cstate="print"/>
              <a:srcRect r="74578" b="11290"/>
              <a:stretch>
                <a:fillRect/>
              </a:stretch>
            </p:blipFill>
            <p:spPr>
              <a:xfrm>
                <a:off x="333805" y="3555410"/>
                <a:ext cx="373023" cy="356400"/>
              </a:xfrm>
              <a:prstGeom prst="rect">
                <a:avLst/>
              </a:prstGeom>
            </p:spPr>
          </p:pic>
        </p:grpSp>
        <p:grpSp>
          <p:nvGrpSpPr>
            <p:cNvPr id="7" name="6 Grupo"/>
            <p:cNvGrpSpPr/>
            <p:nvPr/>
          </p:nvGrpSpPr>
          <p:grpSpPr>
            <a:xfrm>
              <a:off x="310251" y="4045806"/>
              <a:ext cx="2102562" cy="642891"/>
              <a:chOff x="238955" y="4089826"/>
              <a:chExt cx="2102562" cy="642891"/>
            </a:xfrm>
          </p:grpSpPr>
          <p:sp>
            <p:nvSpPr>
              <p:cNvPr id="51" name="50 Rectángulo"/>
              <p:cNvSpPr/>
              <p:nvPr/>
            </p:nvSpPr>
            <p:spPr>
              <a:xfrm>
                <a:off x="238955" y="4089826"/>
                <a:ext cx="2102562" cy="642891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txBody>
              <a:bodyPr wrap="square" anchor="ctr" anchorCtr="0">
                <a:noAutofit/>
              </a:bodyPr>
              <a:lstStyle/>
              <a:p>
                <a:pPr marL="452438" lvl="0">
                  <a:spcBef>
                    <a:spcPts val="2400"/>
                  </a:spcBef>
                  <a:spcAft>
                    <a:spcPts val="2400"/>
                  </a:spcAft>
                </a:pPr>
                <a:r>
                  <a:rPr lang="zh-CN" altLang="en-US" sz="1050" dirty="0">
                    <a:latin typeface="Arial" pitchFamily="34" charset="0"/>
                    <a:ea typeface="宋体" pitchFamily="2" charset="-122"/>
                    <a:cs typeface="Arial" pitchFamily="34" charset="0"/>
                  </a:rPr>
                  <a:t>会计服务应用程序开发</a:t>
                </a:r>
                <a:endParaRPr lang="es-ES" sz="1050" dirty="0">
                  <a:latin typeface="Arial" pitchFamily="34" charset="0"/>
                  <a:ea typeface="宋体" pitchFamily="2" charset="-122"/>
                  <a:cs typeface="Arial" pitchFamily="34" charset="0"/>
                </a:endParaRPr>
              </a:p>
            </p:txBody>
          </p:sp>
          <p:pic>
            <p:nvPicPr>
              <p:cNvPr id="55" name="54 Imagen" descr="intervención.png"/>
              <p:cNvPicPr>
                <a:picLocks noChangeAspect="1"/>
              </p:cNvPicPr>
              <p:nvPr/>
            </p:nvPicPr>
            <p:blipFill>
              <a:blip r:embed="rId7" cstate="print"/>
              <a:srcRect r="79115" b="7454"/>
              <a:stretch>
                <a:fillRect/>
              </a:stretch>
            </p:blipFill>
            <p:spPr>
              <a:xfrm>
                <a:off x="371288" y="4178378"/>
                <a:ext cx="356400" cy="374573"/>
              </a:xfrm>
              <a:prstGeom prst="rect">
                <a:avLst/>
              </a:prstGeom>
            </p:spPr>
          </p:pic>
        </p:grpSp>
        <p:grpSp>
          <p:nvGrpSpPr>
            <p:cNvPr id="8" name="Grupo 7"/>
            <p:cNvGrpSpPr/>
            <p:nvPr/>
          </p:nvGrpSpPr>
          <p:grpSpPr>
            <a:xfrm>
              <a:off x="310251" y="4705384"/>
              <a:ext cx="2102561" cy="640645"/>
              <a:chOff x="260373" y="4975810"/>
              <a:chExt cx="2102561" cy="640645"/>
            </a:xfrm>
          </p:grpSpPr>
          <p:sp>
            <p:nvSpPr>
              <p:cNvPr id="76" name="75 Rectángulo"/>
              <p:cNvSpPr/>
              <p:nvPr/>
            </p:nvSpPr>
            <p:spPr>
              <a:xfrm>
                <a:off x="260373" y="5022455"/>
                <a:ext cx="2102561" cy="594000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txBody>
              <a:bodyPr wrap="square" anchor="ctr" anchorCtr="0">
                <a:noAutofit/>
              </a:bodyPr>
              <a:lstStyle/>
              <a:p>
                <a:pPr marL="452438" lvl="0">
                  <a:spcBef>
                    <a:spcPts val="2400"/>
                  </a:spcBef>
                  <a:spcAft>
                    <a:spcPts val="2400"/>
                  </a:spcAft>
                </a:pPr>
                <a:r>
                  <a:rPr lang="zh-CN" altLang="en-US" sz="1050" dirty="0">
                    <a:latin typeface="Arial" pitchFamily="34" charset="0"/>
                    <a:ea typeface="宋体" pitchFamily="2" charset="-122"/>
                    <a:cs typeface="Arial" pitchFamily="34" charset="0"/>
                  </a:rPr>
                  <a:t>法律服务应用程序开发</a:t>
                </a:r>
                <a:endParaRPr lang="es-ES" sz="1050" dirty="0">
                  <a:latin typeface="Arial" pitchFamily="34" charset="0"/>
                  <a:ea typeface="宋体" pitchFamily="2" charset="-122"/>
                  <a:cs typeface="Arial" pitchFamily="34" charset="0"/>
                </a:endParaRPr>
              </a:p>
            </p:txBody>
          </p:sp>
          <p:pic>
            <p:nvPicPr>
              <p:cNvPr id="2050" name="Picture 2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1288" y="4975810"/>
                <a:ext cx="384997" cy="4962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41" name="40 Rectángulo"/>
            <p:cNvSpPr/>
            <p:nvPr/>
          </p:nvSpPr>
          <p:spPr>
            <a:xfrm>
              <a:off x="2556031" y="1980643"/>
              <a:ext cx="1994400" cy="124409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txBody>
            <a:bodyPr wrap="square" anchor="t" anchorCtr="0">
              <a:noAutofit/>
            </a:bodyPr>
            <a:lstStyle/>
            <a:p>
              <a:pPr>
                <a:spcBef>
                  <a:spcPts val="300"/>
                </a:spcBef>
                <a:spcAft>
                  <a:spcPts val="300"/>
                </a:spcAft>
              </a:pPr>
              <a:r>
                <a:rPr lang="zh-CN" altLang="en-US" sz="1050" dirty="0">
                  <a:latin typeface="Arial" pitchFamily="34" charset="0"/>
                  <a:ea typeface="宋体" pitchFamily="2" charset="-122"/>
                  <a:cs typeface="Arial" pitchFamily="34" charset="0"/>
                </a:rPr>
                <a:t>副管理</a:t>
              </a:r>
              <a:endParaRPr lang="es-ES" sz="1050" dirty="0">
                <a:latin typeface="Arial" pitchFamily="34" charset="0"/>
                <a:ea typeface="宋体" pitchFamily="2" charset="-122"/>
                <a:cs typeface="Arial" pitchFamily="34" charset="0"/>
              </a:endParaRPr>
            </a:p>
          </p:txBody>
        </p:sp>
        <p:sp>
          <p:nvSpPr>
            <p:cNvPr id="45" name="44 Rectángulo redondeado"/>
            <p:cNvSpPr/>
            <p:nvPr/>
          </p:nvSpPr>
          <p:spPr bwMode="auto">
            <a:xfrm>
              <a:off x="2555257" y="1218955"/>
              <a:ext cx="1995948" cy="717755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3600" tIns="46800" rIns="936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r>
                <a:rPr lang="zh-CN" altLang="en-US" sz="1600" b="1" dirty="0">
                  <a:ln w="10541" cmpd="sng">
                    <a:noFill/>
                    <a:prstDash val="solid"/>
                  </a:ln>
                  <a:solidFill>
                    <a:schemeClr val="tx2"/>
                  </a:solidFill>
                  <a:latin typeface="Arial" pitchFamily="34" charset="0"/>
                  <a:ea typeface="宋体" pitchFamily="2" charset="-122"/>
                  <a:cs typeface="Arial" pitchFamily="34" charset="0"/>
                </a:rPr>
                <a:t>支持</a:t>
              </a:r>
              <a:endParaRPr lang="es-ES" sz="1600" b="1" dirty="0">
                <a:ln w="10541" cmpd="sng">
                  <a:noFill/>
                  <a:prstDash val="solid"/>
                </a:ln>
                <a:solidFill>
                  <a:schemeClr val="tx2"/>
                </a:solidFill>
                <a:latin typeface="Arial" pitchFamily="34" charset="0"/>
                <a:ea typeface="宋体" pitchFamily="2" charset="-122"/>
                <a:cs typeface="Arial" pitchFamily="34" charset="0"/>
              </a:endParaRPr>
            </a:p>
          </p:txBody>
        </p:sp>
        <p:sp>
          <p:nvSpPr>
            <p:cNvPr id="57" name="56 Rectángulo"/>
            <p:cNvSpPr/>
            <p:nvPr/>
          </p:nvSpPr>
          <p:spPr>
            <a:xfrm>
              <a:off x="2556031" y="4454201"/>
              <a:ext cx="1994400" cy="639447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txBody>
            <a:bodyPr wrap="square" anchor="ctr" anchorCtr="0">
              <a:noAutofit/>
            </a:bodyPr>
            <a:lstStyle/>
            <a:p>
              <a:pPr>
                <a:spcBef>
                  <a:spcPts val="300"/>
                </a:spcBef>
                <a:spcAft>
                  <a:spcPts val="300"/>
                </a:spcAft>
              </a:pPr>
              <a:r>
                <a:rPr lang="zh-CN" altLang="en-US" sz="1050" dirty="0">
                  <a:latin typeface="Arial" pitchFamily="34" charset="0"/>
                  <a:ea typeface="宋体" pitchFamily="2" charset="-122"/>
                  <a:cs typeface="Arial" pitchFamily="34" charset="0"/>
                </a:rPr>
                <a:t>安全</a:t>
              </a:r>
              <a:endParaRPr lang="es-ES" sz="1050" dirty="0">
                <a:latin typeface="Arial" pitchFamily="34" charset="0"/>
                <a:ea typeface="宋体" pitchFamily="2" charset="-122"/>
                <a:cs typeface="Arial" pitchFamily="34" charset="0"/>
              </a:endParaRPr>
            </a:p>
          </p:txBody>
        </p:sp>
        <p:sp>
          <p:nvSpPr>
            <p:cNvPr id="61" name="60 Rectángulo"/>
            <p:cNvSpPr/>
            <p:nvPr/>
          </p:nvSpPr>
          <p:spPr>
            <a:xfrm>
              <a:off x="2556031" y="3874083"/>
              <a:ext cx="1994400" cy="541141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txBody>
            <a:bodyPr wrap="square" anchor="ctr" anchorCtr="0">
              <a:noAutofit/>
            </a:bodyPr>
            <a:lstStyle/>
            <a:p>
              <a:pPr lvl="0">
                <a:spcBef>
                  <a:spcPts val="2400"/>
                </a:spcBef>
                <a:spcAft>
                  <a:spcPts val="2400"/>
                </a:spcAft>
              </a:pPr>
              <a:r>
                <a:rPr lang="zh-CN" altLang="en-US" sz="1050" dirty="0">
                  <a:latin typeface="Arial" pitchFamily="34" charset="0"/>
                  <a:ea typeface="宋体" pitchFamily="2" charset="-122"/>
                  <a:cs typeface="Arial" pitchFamily="34" charset="0"/>
                </a:rPr>
                <a:t>人力资源与内部机制</a:t>
              </a:r>
              <a:endParaRPr lang="es-ES" sz="1050" dirty="0">
                <a:latin typeface="Arial" pitchFamily="34" charset="0"/>
                <a:ea typeface="宋体" pitchFamily="2" charset="-122"/>
                <a:cs typeface="Arial" pitchFamily="34" charset="0"/>
              </a:endParaRPr>
            </a:p>
          </p:txBody>
        </p:sp>
        <p:grpSp>
          <p:nvGrpSpPr>
            <p:cNvPr id="11" name="Grupo 10"/>
            <p:cNvGrpSpPr/>
            <p:nvPr/>
          </p:nvGrpSpPr>
          <p:grpSpPr>
            <a:xfrm>
              <a:off x="2802337" y="2311296"/>
              <a:ext cx="1501788" cy="825642"/>
              <a:chOff x="2768718" y="2491740"/>
              <a:chExt cx="1501788" cy="825642"/>
            </a:xfrm>
          </p:grpSpPr>
          <p:sp>
            <p:nvSpPr>
              <p:cNvPr id="64" name="63 Rectángulo"/>
              <p:cNvSpPr/>
              <p:nvPr/>
            </p:nvSpPr>
            <p:spPr>
              <a:xfrm>
                <a:off x="2768718" y="2491740"/>
                <a:ext cx="1501788" cy="32004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anchor="ctr" anchorCtr="0">
                <a:noAutofit/>
              </a:bodyPr>
              <a:lstStyle/>
              <a:p>
                <a:pPr marL="88900" indent="-88900">
                  <a:spcBef>
                    <a:spcPts val="2400"/>
                  </a:spcBef>
                  <a:spcAft>
                    <a:spcPts val="2400"/>
                  </a:spcAft>
                </a:pPr>
                <a:r>
                  <a:rPr lang="zh-CN" altLang="en-US" sz="800" dirty="0">
                    <a:latin typeface="Arial" pitchFamily="34" charset="0"/>
                    <a:ea typeface="宋体" pitchFamily="2" charset="-122"/>
                    <a:cs typeface="Arial" pitchFamily="34" charset="0"/>
                  </a:rPr>
                  <a:t>创新</a:t>
                </a:r>
                <a:r>
                  <a:rPr lang="es-ES" sz="800" dirty="0">
                    <a:latin typeface="Arial" pitchFamily="34" charset="0"/>
                    <a:ea typeface="宋体" pitchFamily="2" charset="-122"/>
                    <a:cs typeface="Arial" pitchFamily="34" charset="0"/>
                  </a:rPr>
                  <a:t> &amp;</a:t>
                </a:r>
                <a:r>
                  <a:rPr lang="zh-CN" altLang="en-US" sz="800" dirty="0">
                    <a:latin typeface="Arial" pitchFamily="34" charset="0"/>
                    <a:ea typeface="宋体" pitchFamily="2" charset="-122"/>
                    <a:cs typeface="Arial" pitchFamily="34" charset="0"/>
                  </a:rPr>
                  <a:t>项目</a:t>
                </a:r>
                <a:endParaRPr lang="es-ES" sz="800" dirty="0">
                  <a:latin typeface="Arial" pitchFamily="34" charset="0"/>
                  <a:ea typeface="宋体" pitchFamily="2" charset="-122"/>
                  <a:cs typeface="Arial" pitchFamily="34" charset="0"/>
                </a:endParaRPr>
              </a:p>
            </p:txBody>
          </p:sp>
          <p:sp>
            <p:nvSpPr>
              <p:cNvPr id="81" name="80 Rectángulo"/>
              <p:cNvSpPr/>
              <p:nvPr/>
            </p:nvSpPr>
            <p:spPr>
              <a:xfrm>
                <a:off x="2768718" y="2851929"/>
                <a:ext cx="1501788" cy="46545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anchor="ctr" anchorCtr="0">
                <a:noAutofit/>
              </a:bodyPr>
              <a:lstStyle/>
              <a:p>
                <a:pPr marL="88900" indent="-88900">
                  <a:spcBef>
                    <a:spcPts val="2400"/>
                  </a:spcBef>
                  <a:spcAft>
                    <a:spcPts val="2400"/>
                  </a:spcAft>
                </a:pPr>
                <a:r>
                  <a:rPr lang="zh-CN" altLang="en-US" sz="800" dirty="0">
                    <a:latin typeface="Arial" pitchFamily="34" charset="0"/>
                    <a:ea typeface="宋体" pitchFamily="2" charset="-122"/>
                    <a:cs typeface="Arial" pitchFamily="34" charset="0"/>
                  </a:rPr>
                  <a:t>软件质量管理</a:t>
                </a:r>
                <a:endParaRPr lang="es-ES" sz="800" dirty="0">
                  <a:latin typeface="Arial" pitchFamily="34" charset="0"/>
                  <a:ea typeface="宋体" pitchFamily="2" charset="-122"/>
                  <a:cs typeface="Arial" pitchFamily="34" charset="0"/>
                </a:endParaRPr>
              </a:p>
            </p:txBody>
          </p:sp>
        </p:grpSp>
        <p:sp>
          <p:nvSpPr>
            <p:cNvPr id="39" name="38 Rectángulo"/>
            <p:cNvSpPr/>
            <p:nvPr/>
          </p:nvSpPr>
          <p:spPr>
            <a:xfrm>
              <a:off x="2556031" y="5135193"/>
              <a:ext cx="1994400" cy="541141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txBody>
            <a:bodyPr wrap="square" anchor="ctr" anchorCtr="0">
              <a:noAutofit/>
            </a:bodyPr>
            <a:lstStyle/>
            <a:p>
              <a:pPr lvl="0">
                <a:spcBef>
                  <a:spcPts val="2400"/>
                </a:spcBef>
                <a:spcAft>
                  <a:spcPts val="2400"/>
                </a:spcAft>
              </a:pPr>
              <a:r>
                <a:rPr lang="zh-CN" altLang="en-US" sz="1050" dirty="0">
                  <a:latin typeface="Arial" pitchFamily="34" charset="0"/>
                  <a:ea typeface="宋体" pitchFamily="2" charset="-122"/>
                  <a:cs typeface="Arial" pitchFamily="34" charset="0"/>
                </a:rPr>
                <a:t>授权法律服务</a:t>
              </a:r>
              <a:endParaRPr lang="es-ES" sz="1050" dirty="0">
                <a:latin typeface="Arial" pitchFamily="34" charset="0"/>
                <a:ea typeface="宋体" pitchFamily="2" charset="-122"/>
                <a:cs typeface="Arial" pitchFamily="34" charset="0"/>
              </a:endParaRPr>
            </a:p>
          </p:txBody>
        </p:sp>
        <p:sp>
          <p:nvSpPr>
            <p:cNvPr id="82" name="81 Rectángulo"/>
            <p:cNvSpPr/>
            <p:nvPr/>
          </p:nvSpPr>
          <p:spPr>
            <a:xfrm>
              <a:off x="2556031" y="3284460"/>
              <a:ext cx="1994400" cy="541141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txBody>
            <a:bodyPr wrap="square" anchor="ctr" anchorCtr="0">
              <a:noAutofit/>
            </a:bodyPr>
            <a:lstStyle/>
            <a:p>
              <a:pPr lvl="0">
                <a:spcBef>
                  <a:spcPts val="2400"/>
                </a:spcBef>
                <a:spcAft>
                  <a:spcPts val="2400"/>
                </a:spcAft>
              </a:pPr>
              <a:r>
                <a:rPr lang="zh-CN" altLang="en-US" sz="1050" dirty="0">
                  <a:latin typeface="Arial" pitchFamily="34" charset="0"/>
                  <a:ea typeface="宋体" pitchFamily="2" charset="-122"/>
                  <a:cs typeface="Arial" pitchFamily="34" charset="0"/>
                </a:rPr>
                <a:t>基础设施</a:t>
              </a:r>
              <a:endParaRPr lang="es-ES" sz="1050" dirty="0">
                <a:latin typeface="Arial" pitchFamily="34" charset="0"/>
                <a:ea typeface="宋体" pitchFamily="2" charset="-122"/>
                <a:cs typeface="Arial" pitchFamily="34" charset="0"/>
              </a:endParaRPr>
            </a:p>
          </p:txBody>
        </p:sp>
        <p:sp>
          <p:nvSpPr>
            <p:cNvPr id="65" name="64 Rectángulo"/>
            <p:cNvSpPr/>
            <p:nvPr/>
          </p:nvSpPr>
          <p:spPr>
            <a:xfrm>
              <a:off x="2555776" y="5733256"/>
              <a:ext cx="1994400" cy="541141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txBody>
            <a:bodyPr wrap="square" anchor="ctr" anchorCtr="0">
              <a:noAutofit/>
            </a:bodyPr>
            <a:lstStyle/>
            <a:p>
              <a:pPr lvl="0">
                <a:spcBef>
                  <a:spcPts val="2400"/>
                </a:spcBef>
                <a:spcAft>
                  <a:spcPts val="2400"/>
                </a:spcAft>
              </a:pPr>
              <a:r>
                <a:rPr lang="zh-CN" altLang="en-US" sz="1050" dirty="0">
                  <a:latin typeface="Arial" pitchFamily="34" charset="0"/>
                  <a:ea typeface="宋体" pitchFamily="2" charset="-122"/>
                  <a:cs typeface="Arial" pitchFamily="34" charset="0"/>
                </a:rPr>
                <a:t>授权会计服务</a:t>
              </a:r>
              <a:endParaRPr lang="es-ES" sz="1050" dirty="0">
                <a:latin typeface="Arial" pitchFamily="34" charset="0"/>
                <a:ea typeface="宋体" pitchFamily="2" charset="-122"/>
                <a:cs typeface="Arial" pitchFamily="34" charset="0"/>
              </a:endParaRPr>
            </a:p>
          </p:txBody>
        </p:sp>
      </p:grpSp>
      <p:sp>
        <p:nvSpPr>
          <p:cNvPr id="66" name="1 Título"/>
          <p:cNvSpPr>
            <a:spLocks noGrp="1"/>
          </p:cNvSpPr>
          <p:nvPr>
            <p:ph type="title"/>
          </p:nvPr>
        </p:nvSpPr>
        <p:spPr>
          <a:xfrm>
            <a:off x="254351" y="188028"/>
            <a:ext cx="8253663" cy="457701"/>
          </a:xfrm>
        </p:spPr>
        <p:txBody>
          <a:bodyPr/>
          <a:lstStyle/>
          <a:p>
            <a:r>
              <a:rPr lang="zh-CN" altLang="en-US" sz="2400" cap="all" dirty="0">
                <a:latin typeface="Arial" pitchFamily="34" charset="0"/>
                <a:ea typeface="宋体" pitchFamily="2" charset="-122"/>
                <a:cs typeface="Arial" pitchFamily="34" charset="0"/>
              </a:rPr>
              <a:t>范围：组织</a:t>
            </a:r>
            <a:endParaRPr lang="es-ES" sz="2400" cap="all" dirty="0">
              <a:latin typeface="Arial" pitchFamily="34" charset="0"/>
              <a:ea typeface="宋体" pitchFamily="2" charset="-122"/>
              <a:cs typeface="Arial" pitchFamily="34" charset="0"/>
            </a:endParaRPr>
          </a:p>
        </p:txBody>
      </p:sp>
      <p:sp>
        <p:nvSpPr>
          <p:cNvPr id="67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08390" y="6619352"/>
            <a:ext cx="373452" cy="148530"/>
          </a:xfrm>
        </p:spPr>
        <p:txBody>
          <a:bodyPr/>
          <a:lstStyle/>
          <a:p>
            <a:fld id="{CAF71A83-2317-41CE-AF2E-1614BF4FFC11}" type="slidenum">
              <a:rPr lang="es-ES" sz="600" smtClean="0">
                <a:latin typeface="Arial" pitchFamily="34" charset="0"/>
                <a:ea typeface="宋体" pitchFamily="2" charset="-122"/>
                <a:cs typeface="Arial" pitchFamily="34" charset="0"/>
              </a:rPr>
              <a:pPr/>
              <a:t>15</a:t>
            </a:fld>
            <a:endParaRPr lang="es-ES" sz="600" dirty="0">
              <a:latin typeface="Arial" pitchFamily="34" charset="0"/>
              <a:ea typeface="宋体" pitchFamily="2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7584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446" name="Rectangle 6"/>
          <p:cNvSpPr>
            <a:spLocks noChangeArrowheads="1"/>
          </p:cNvSpPr>
          <p:nvPr/>
        </p:nvSpPr>
        <p:spPr bwMode="auto">
          <a:xfrm flipH="1" flipV="1">
            <a:off x="354012" y="3530600"/>
            <a:ext cx="8789987" cy="2909888"/>
          </a:xfrm>
          <a:prstGeom prst="rect">
            <a:avLst/>
          </a:prstGeom>
          <a:noFill/>
          <a:ln w="635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 sz="1600">
              <a:solidFill>
                <a:srgbClr val="000000"/>
              </a:solidFill>
              <a:latin typeface="Arial" pitchFamily="34" charset="0"/>
              <a:ea typeface="宋体" pitchFamily="2" charset="-122"/>
              <a:cs typeface="Arial" pitchFamily="34" charset="0"/>
            </a:endParaRPr>
          </a:p>
        </p:txBody>
      </p:sp>
      <p:sp>
        <p:nvSpPr>
          <p:cNvPr id="701447" name="Rectangle 7"/>
          <p:cNvSpPr>
            <a:spLocks noChangeArrowheads="1"/>
          </p:cNvSpPr>
          <p:nvPr/>
        </p:nvSpPr>
        <p:spPr bwMode="auto">
          <a:xfrm flipH="1" flipV="1">
            <a:off x="431800" y="981075"/>
            <a:ext cx="8712200" cy="2389188"/>
          </a:xfrm>
          <a:prstGeom prst="rect">
            <a:avLst/>
          </a:prstGeom>
          <a:noFill/>
          <a:ln w="635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 sz="1600">
              <a:solidFill>
                <a:srgbClr val="000000"/>
              </a:solidFill>
              <a:latin typeface="Arial" pitchFamily="34" charset="0"/>
              <a:ea typeface="宋体" pitchFamily="2" charset="-122"/>
              <a:cs typeface="Arial" pitchFamily="34" charset="0"/>
            </a:endParaRPr>
          </a:p>
        </p:txBody>
      </p:sp>
      <p:sp>
        <p:nvSpPr>
          <p:cNvPr id="701448" name="Rectangle 8"/>
          <p:cNvSpPr>
            <a:spLocks noChangeArrowheads="1"/>
          </p:cNvSpPr>
          <p:nvPr/>
        </p:nvSpPr>
        <p:spPr bwMode="auto">
          <a:xfrm>
            <a:off x="847542" y="1165311"/>
            <a:ext cx="416877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2018</a:t>
            </a:r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年预算：</a:t>
            </a:r>
            <a:endParaRPr lang="es-ES" sz="14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宋体" pitchFamily="2" charset="-122"/>
              <a:cs typeface="Arial" pitchFamily="34" charset="0"/>
            </a:endParaRPr>
          </a:p>
          <a:p>
            <a:pPr lvl="1" eaLnBrk="0" hangingPunct="0">
              <a:spcBef>
                <a:spcPct val="50000"/>
              </a:spcBef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投资（</a:t>
            </a:r>
            <a:r>
              <a:rPr lang="es-E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 Cap. VI 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）：</a:t>
            </a:r>
            <a:r>
              <a:rPr lang="es-ES" sz="1200" dirty="0">
                <a:solidFill>
                  <a:schemeClr val="tx2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5520</a:t>
            </a:r>
            <a:r>
              <a:rPr lang="zh-CN" altLang="en-US" sz="1200" dirty="0">
                <a:solidFill>
                  <a:schemeClr val="tx2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万欧元</a:t>
            </a:r>
            <a:endParaRPr lang="es-ES" sz="1200" dirty="0">
              <a:solidFill>
                <a:schemeClr val="tx2"/>
              </a:solidFill>
              <a:latin typeface="Arial" pitchFamily="34" charset="0"/>
              <a:ea typeface="宋体" pitchFamily="2" charset="-122"/>
              <a:cs typeface="Arial" pitchFamily="34" charset="0"/>
            </a:endParaRPr>
          </a:p>
          <a:p>
            <a:pPr lvl="1" eaLnBrk="0" hangingPunct="0">
              <a:spcBef>
                <a:spcPct val="50000"/>
              </a:spcBef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服务（</a:t>
            </a:r>
            <a:r>
              <a:rPr lang="es-E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 Cap. II 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：</a:t>
            </a:r>
            <a:r>
              <a:rPr lang="es-ES" sz="1200" dirty="0">
                <a:solidFill>
                  <a:schemeClr val="tx2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1.851 </a:t>
            </a:r>
            <a:r>
              <a:rPr lang="zh-CN" altLang="en-US" sz="1200" dirty="0">
                <a:solidFill>
                  <a:schemeClr val="tx2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亿欧元</a:t>
            </a:r>
            <a:endParaRPr lang="es-ES" sz="1200" dirty="0">
              <a:solidFill>
                <a:schemeClr val="tx2"/>
              </a:solidFill>
              <a:latin typeface="Arial" pitchFamily="34" charset="0"/>
              <a:ea typeface="宋体" pitchFamily="2" charset="-122"/>
              <a:cs typeface="Arial" pitchFamily="34" charset="0"/>
            </a:endParaRPr>
          </a:p>
        </p:txBody>
      </p:sp>
      <p:grpSp>
        <p:nvGrpSpPr>
          <p:cNvPr id="4" name="3 Grupo"/>
          <p:cNvGrpSpPr/>
          <p:nvPr/>
        </p:nvGrpSpPr>
        <p:grpSpPr>
          <a:xfrm>
            <a:off x="4992667" y="4330699"/>
            <a:ext cx="1438275" cy="1646238"/>
            <a:chOff x="5789613" y="4416425"/>
            <a:chExt cx="1438275" cy="1646238"/>
          </a:xfrm>
        </p:grpSpPr>
        <p:sp>
          <p:nvSpPr>
            <p:cNvPr id="701444" name="Rectangle 4"/>
            <p:cNvSpPr>
              <a:spLocks noChangeArrowheads="1"/>
            </p:cNvSpPr>
            <p:nvPr/>
          </p:nvSpPr>
          <p:spPr bwMode="auto">
            <a:xfrm>
              <a:off x="5845175" y="5494338"/>
              <a:ext cx="1312863" cy="568325"/>
            </a:xfrm>
            <a:prstGeom prst="rect">
              <a:avLst/>
            </a:prstGeom>
            <a:solidFill>
              <a:srgbClr val="DDDDDD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 sz="1600">
                <a:solidFill>
                  <a:srgbClr val="000000"/>
                </a:solidFill>
                <a:latin typeface="Arial" pitchFamily="34" charset="0"/>
                <a:ea typeface="宋体" pitchFamily="2" charset="-122"/>
                <a:cs typeface="Arial" pitchFamily="34" charset="0"/>
              </a:endParaRPr>
            </a:p>
          </p:txBody>
        </p:sp>
        <p:sp>
          <p:nvSpPr>
            <p:cNvPr id="701453" name="Text Box 13"/>
            <p:cNvSpPr txBox="1">
              <a:spLocks noChangeArrowheads="1"/>
            </p:cNvSpPr>
            <p:nvPr/>
          </p:nvSpPr>
          <p:spPr bwMode="auto">
            <a:xfrm>
              <a:off x="5789613" y="5656159"/>
              <a:ext cx="1438275" cy="2446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</a:pPr>
              <a:r>
                <a:rPr lang="zh-CN" altLang="en-US" sz="1050" b="1" dirty="0">
                  <a:solidFill>
                    <a:srgbClr val="4D4D4D"/>
                  </a:solidFill>
                  <a:latin typeface="Arial" pitchFamily="34" charset="0"/>
                  <a:ea typeface="宋体" pitchFamily="2" charset="-122"/>
                  <a:cs typeface="Arial" pitchFamily="34" charset="0"/>
                </a:rPr>
                <a:t>备份中心</a:t>
              </a:r>
              <a:endParaRPr lang="es-ES" sz="1050" b="1" dirty="0">
                <a:solidFill>
                  <a:srgbClr val="4D4D4D"/>
                </a:solidFill>
                <a:latin typeface="Arial" pitchFamily="34" charset="0"/>
                <a:ea typeface="宋体" pitchFamily="2" charset="-122"/>
                <a:cs typeface="Arial" pitchFamily="34" charset="0"/>
              </a:endParaRPr>
            </a:p>
          </p:txBody>
        </p:sp>
        <p:pic>
          <p:nvPicPr>
            <p:cNvPr id="701454" name="Picture 14"/>
            <p:cNvPicPr>
              <a:picLocks noChangeAspect="1" noChangeArrowheads="1"/>
            </p:cNvPicPr>
            <p:nvPr/>
          </p:nvPicPr>
          <p:blipFill>
            <a:blip r:embed="rId3" cstate="print">
              <a:lum bright="-6000"/>
            </a:blip>
            <a:srcRect/>
            <a:stretch>
              <a:fillRect/>
            </a:stretch>
          </p:blipFill>
          <p:spPr bwMode="auto">
            <a:xfrm>
              <a:off x="5857875" y="4416425"/>
              <a:ext cx="1304925" cy="1057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701455" name="Rectangle 15"/>
          <p:cNvSpPr>
            <a:spLocks noChangeArrowheads="1"/>
          </p:cNvSpPr>
          <p:nvPr/>
        </p:nvSpPr>
        <p:spPr bwMode="auto">
          <a:xfrm>
            <a:off x="262393" y="3690938"/>
            <a:ext cx="3091995" cy="43815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eaLnBrk="0" hangingPunct="0">
              <a:spcBef>
                <a:spcPct val="0"/>
              </a:spcBef>
            </a:pPr>
            <a:r>
              <a:rPr lang="zh-CN" altLang="en-US" sz="1600" dirty="0">
                <a:solidFill>
                  <a:srgbClr val="4D4D4D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核心服务</a:t>
            </a:r>
            <a:endParaRPr lang="es-ES_tradnl" sz="1600" dirty="0">
              <a:solidFill>
                <a:srgbClr val="4D4D4D"/>
              </a:solidFill>
              <a:latin typeface="Arial" pitchFamily="34" charset="0"/>
              <a:ea typeface="宋体" pitchFamily="2" charset="-122"/>
              <a:cs typeface="Arial" pitchFamily="34" charset="0"/>
            </a:endParaRP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6480175" y="1130056"/>
            <a:ext cx="2663825" cy="1936750"/>
            <a:chOff x="4346" y="800"/>
            <a:chExt cx="1300" cy="1063"/>
          </a:xfrm>
        </p:grpSpPr>
        <p:sp>
          <p:nvSpPr>
            <p:cNvPr id="701457" name="Rectangle 17"/>
            <p:cNvSpPr>
              <a:spLocks noChangeArrowheads="1"/>
            </p:cNvSpPr>
            <p:nvPr/>
          </p:nvSpPr>
          <p:spPr bwMode="auto">
            <a:xfrm>
              <a:off x="4346" y="800"/>
              <a:ext cx="138" cy="130"/>
            </a:xfrm>
            <a:prstGeom prst="rect">
              <a:avLst/>
            </a:prstGeom>
            <a:solidFill>
              <a:schemeClr val="tx1"/>
            </a:solidFill>
            <a:ln w="12700" algn="ctr">
              <a:noFill/>
              <a:miter lim="800000"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lIns="90488" tIns="44450" rIns="90488" bIns="44450" anchor="ctr"/>
            <a:lstStyle/>
            <a:p>
              <a:endParaRPr lang="es-ES" sz="1600">
                <a:solidFill>
                  <a:srgbClr val="000000"/>
                </a:solidFill>
                <a:latin typeface="Arial" pitchFamily="34" charset="0"/>
                <a:ea typeface="宋体" pitchFamily="2" charset="-122"/>
                <a:cs typeface="Arial" pitchFamily="34" charset="0"/>
              </a:endParaRPr>
            </a:p>
          </p:txBody>
        </p:sp>
        <p:sp>
          <p:nvSpPr>
            <p:cNvPr id="701458" name="Freeform 18"/>
            <p:cNvSpPr>
              <a:spLocks/>
            </p:cNvSpPr>
            <p:nvPr/>
          </p:nvSpPr>
          <p:spPr bwMode="auto">
            <a:xfrm>
              <a:off x="4424" y="874"/>
              <a:ext cx="1002" cy="689"/>
            </a:xfrm>
            <a:custGeom>
              <a:avLst/>
              <a:gdLst/>
              <a:ahLst/>
              <a:cxnLst>
                <a:cxn ang="0">
                  <a:pos x="786" y="0"/>
                </a:cxn>
                <a:cxn ang="0">
                  <a:pos x="0" y="0"/>
                </a:cxn>
                <a:cxn ang="0">
                  <a:pos x="0" y="1252"/>
                </a:cxn>
              </a:cxnLst>
              <a:rect l="0" t="0" r="r" b="b"/>
              <a:pathLst>
                <a:path w="786" h="1252">
                  <a:moveTo>
                    <a:pt x="786" y="0"/>
                  </a:moveTo>
                  <a:lnTo>
                    <a:pt x="0" y="0"/>
                  </a:lnTo>
                  <a:lnTo>
                    <a:pt x="0" y="1252"/>
                  </a:ln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488" tIns="44450" rIns="90488" bIns="44450" anchor="ctr"/>
            <a:lstStyle/>
            <a:p>
              <a:endParaRPr lang="es-ES" sz="1600">
                <a:solidFill>
                  <a:srgbClr val="000000"/>
                </a:solidFill>
                <a:latin typeface="Arial" pitchFamily="34" charset="0"/>
                <a:ea typeface="宋体" pitchFamily="2" charset="-122"/>
                <a:cs typeface="Arial" pitchFamily="34" charset="0"/>
              </a:endParaRPr>
            </a:p>
          </p:txBody>
        </p:sp>
        <p:pic>
          <p:nvPicPr>
            <p:cNvPr id="701459" name="Picture 19" descr="REUNION4"/>
            <p:cNvPicPr>
              <a:picLocks noChangeAspect="1" noChangeArrowheads="1"/>
            </p:cNvPicPr>
            <p:nvPr/>
          </p:nvPicPr>
          <p:blipFill>
            <a:blip r:embed="rId4" cstate="print"/>
            <a:srcRect l="12126" t="7083" r="7217" b="7828"/>
            <a:stretch>
              <a:fillRect/>
            </a:stretch>
          </p:blipFill>
          <p:spPr bwMode="auto">
            <a:xfrm>
              <a:off x="4482" y="913"/>
              <a:ext cx="1164" cy="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</p:pic>
      </p:grpSp>
      <p:sp>
        <p:nvSpPr>
          <p:cNvPr id="20" name="Rectangle 8"/>
          <p:cNvSpPr>
            <a:spLocks noChangeArrowheads="1"/>
          </p:cNvSpPr>
          <p:nvPr/>
        </p:nvSpPr>
        <p:spPr bwMode="auto">
          <a:xfrm>
            <a:off x="908351" y="2186243"/>
            <a:ext cx="5915407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人力资源：</a:t>
            </a:r>
            <a:endParaRPr lang="es-ES" sz="14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宋体" pitchFamily="2" charset="-122"/>
              <a:cs typeface="Arial" pitchFamily="34" charset="0"/>
            </a:endParaRPr>
          </a:p>
          <a:p>
            <a:pPr lvl="1" eaLnBrk="0" hangingPunct="0">
              <a:spcBef>
                <a:spcPct val="50000"/>
              </a:spcBef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核心服务：约</a:t>
            </a:r>
            <a:r>
              <a:rPr lang="es-ES" sz="1200" dirty="0">
                <a:solidFill>
                  <a:schemeClr val="tx2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2,000 </a:t>
            </a:r>
            <a:r>
              <a:rPr lang="zh-CN" altLang="en-US" sz="1200" dirty="0">
                <a:solidFill>
                  <a:schemeClr val="tx2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（约</a:t>
            </a:r>
            <a:r>
              <a:rPr lang="en-US" altLang="zh-CN" sz="1200" dirty="0">
                <a:solidFill>
                  <a:schemeClr val="tx2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25%</a:t>
            </a:r>
            <a:r>
              <a:rPr lang="zh-CN" altLang="en-US" sz="1200" dirty="0">
                <a:solidFill>
                  <a:schemeClr val="tx2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的公共职员）</a:t>
            </a:r>
            <a:endParaRPr lang="es-ES" sz="1200" dirty="0">
              <a:solidFill>
                <a:schemeClr val="tx2"/>
              </a:solidFill>
              <a:latin typeface="Arial" pitchFamily="34" charset="0"/>
              <a:ea typeface="宋体" pitchFamily="2" charset="-122"/>
              <a:cs typeface="Arial" pitchFamily="34" charset="0"/>
            </a:endParaRPr>
          </a:p>
          <a:p>
            <a:pPr lvl="1" eaLnBrk="0" hangingPunct="0">
              <a:spcBef>
                <a:spcPct val="50000"/>
              </a:spcBef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外围服务：</a:t>
            </a:r>
            <a:r>
              <a:rPr lang="es-ES" sz="1200" dirty="0">
                <a:solidFill>
                  <a:schemeClr val="tx2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700 </a:t>
            </a:r>
            <a:r>
              <a:rPr lang="zh-CN" altLang="en-US" sz="1200" dirty="0">
                <a:solidFill>
                  <a:schemeClr val="tx2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（</a:t>
            </a:r>
            <a:r>
              <a:rPr lang="es-ES" altLang="zh-CN" sz="1200" dirty="0">
                <a:solidFill>
                  <a:schemeClr val="tx2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 100%</a:t>
            </a:r>
            <a:r>
              <a:rPr lang="zh-CN" altLang="en-US" sz="1200" dirty="0">
                <a:solidFill>
                  <a:schemeClr val="tx2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的公共职员）</a:t>
            </a:r>
            <a:endParaRPr lang="es-ES" sz="1200" dirty="0">
              <a:solidFill>
                <a:schemeClr val="tx2"/>
              </a:solidFill>
              <a:latin typeface="Arial" pitchFamily="34" charset="0"/>
              <a:ea typeface="宋体" pitchFamily="2" charset="-122"/>
              <a:cs typeface="Arial" pitchFamily="34" charset="0"/>
            </a:endParaRPr>
          </a:p>
          <a:p>
            <a:pPr eaLnBrk="0" hangingPunct="0">
              <a:spcBef>
                <a:spcPct val="50000"/>
              </a:spcBef>
            </a:pPr>
            <a:endParaRPr lang="es-ES" sz="1200" dirty="0">
              <a:solidFill>
                <a:srgbClr val="006699"/>
              </a:solidFill>
              <a:latin typeface="Arial" pitchFamily="34" charset="0"/>
              <a:ea typeface="宋体" pitchFamily="2" charset="-122"/>
              <a:cs typeface="Arial" pitchFamily="34" charset="0"/>
            </a:endParaRPr>
          </a:p>
          <a:p>
            <a:pPr eaLnBrk="0" hangingPunct="0">
              <a:spcBef>
                <a:spcPct val="50000"/>
              </a:spcBef>
            </a:pPr>
            <a:endParaRPr lang="es-ES" sz="1200" dirty="0">
              <a:solidFill>
                <a:srgbClr val="006699"/>
              </a:solidFill>
              <a:latin typeface="Arial" pitchFamily="34" charset="0"/>
              <a:ea typeface="宋体" pitchFamily="2" charset="-122"/>
              <a:cs typeface="Arial" pitchFamily="34" charset="0"/>
            </a:endParaRPr>
          </a:p>
        </p:txBody>
      </p:sp>
      <p:grpSp>
        <p:nvGrpSpPr>
          <p:cNvPr id="5" name="4 Grupo"/>
          <p:cNvGrpSpPr/>
          <p:nvPr/>
        </p:nvGrpSpPr>
        <p:grpSpPr>
          <a:xfrm>
            <a:off x="2392679" y="4330698"/>
            <a:ext cx="1476375" cy="1460968"/>
            <a:chOff x="2392679" y="4330698"/>
            <a:chExt cx="1476375" cy="1460968"/>
          </a:xfrm>
        </p:grpSpPr>
        <p:sp>
          <p:nvSpPr>
            <p:cNvPr id="701449" name="Text Box 9"/>
            <p:cNvSpPr txBox="1">
              <a:spLocks noChangeArrowheads="1"/>
            </p:cNvSpPr>
            <p:nvPr/>
          </p:nvSpPr>
          <p:spPr bwMode="auto">
            <a:xfrm>
              <a:off x="2392679" y="5530056"/>
              <a:ext cx="1476375" cy="261610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ES" sz="1050" b="1" dirty="0">
                  <a:solidFill>
                    <a:srgbClr val="4D4D4D"/>
                  </a:solidFill>
                  <a:latin typeface="Arial" pitchFamily="34" charset="0"/>
                  <a:ea typeface="宋体" pitchFamily="2" charset="-122"/>
                  <a:cs typeface="Arial" pitchFamily="34" charset="0"/>
                </a:rPr>
                <a:t>ORCASITAS</a:t>
              </a:r>
              <a:r>
                <a:rPr lang="zh-CN" altLang="en-US" sz="1050" b="1" dirty="0">
                  <a:solidFill>
                    <a:srgbClr val="4D4D4D"/>
                  </a:solidFill>
                  <a:latin typeface="Arial" pitchFamily="34" charset="0"/>
                  <a:ea typeface="宋体" pitchFamily="2" charset="-122"/>
                  <a:cs typeface="Arial" pitchFamily="34" charset="0"/>
                </a:rPr>
                <a:t>中心</a:t>
              </a:r>
              <a:endParaRPr lang="es-ES" sz="1050" b="1" dirty="0">
                <a:solidFill>
                  <a:srgbClr val="4D4D4D"/>
                </a:solidFill>
                <a:latin typeface="Arial" pitchFamily="34" charset="0"/>
                <a:ea typeface="宋体" pitchFamily="2" charset="-122"/>
                <a:cs typeface="Arial" pitchFamily="34" charset="0"/>
              </a:endParaRPr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5678" y="4330698"/>
              <a:ext cx="1470377" cy="11993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1" name="1 Título"/>
          <p:cNvSpPr>
            <a:spLocks noGrp="1"/>
          </p:cNvSpPr>
          <p:nvPr>
            <p:ph type="title"/>
          </p:nvPr>
        </p:nvSpPr>
        <p:spPr>
          <a:xfrm>
            <a:off x="254351" y="188028"/>
            <a:ext cx="8253663" cy="457701"/>
          </a:xfrm>
        </p:spPr>
        <p:txBody>
          <a:bodyPr/>
          <a:lstStyle/>
          <a:p>
            <a:r>
              <a:rPr lang="zh-CN" altLang="en-US" sz="2400" cap="all" dirty="0">
                <a:latin typeface="Arial" pitchFamily="34" charset="0"/>
                <a:ea typeface="宋体" pitchFamily="2" charset="-122"/>
                <a:cs typeface="Arial" pitchFamily="34" charset="0"/>
              </a:rPr>
              <a:t>资源</a:t>
            </a:r>
            <a:endParaRPr lang="es-ES" sz="2400" cap="all" dirty="0">
              <a:latin typeface="Arial" pitchFamily="34" charset="0"/>
              <a:ea typeface="宋体" pitchFamily="2" charset="-122"/>
              <a:cs typeface="Arial" pitchFamily="34" charset="0"/>
            </a:endParaRPr>
          </a:p>
        </p:txBody>
      </p:sp>
      <p:sp>
        <p:nvSpPr>
          <p:cNvPr id="22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08390" y="6619352"/>
            <a:ext cx="373452" cy="148530"/>
          </a:xfrm>
        </p:spPr>
        <p:txBody>
          <a:bodyPr/>
          <a:lstStyle/>
          <a:p>
            <a:fld id="{CAF71A83-2317-41CE-AF2E-1614BF4FFC11}" type="slidenum">
              <a:rPr lang="es-ES" sz="600" smtClean="0">
                <a:latin typeface="Arial" pitchFamily="34" charset="0"/>
                <a:ea typeface="宋体" pitchFamily="2" charset="-122"/>
                <a:cs typeface="Arial" pitchFamily="34" charset="0"/>
              </a:rPr>
              <a:pPr/>
              <a:t>16</a:t>
            </a:fld>
            <a:endParaRPr lang="es-ES" sz="600" dirty="0">
              <a:latin typeface="Arial" pitchFamily="34" charset="0"/>
              <a:ea typeface="宋体" pitchFamily="2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720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31 Rectángulo"/>
          <p:cNvSpPr/>
          <p:nvPr/>
        </p:nvSpPr>
        <p:spPr>
          <a:xfrm>
            <a:off x="626958" y="2864155"/>
            <a:ext cx="29226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zh-CN" altLang="en-US" sz="1600" dirty="0">
                <a:ln>
                  <a:prstDash val="solid"/>
                </a:ln>
                <a:solidFill>
                  <a:schemeClr val="tx2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有</a:t>
            </a:r>
            <a:r>
              <a:rPr lang="zh-CN" altLang="en-US" sz="1600" b="1" dirty="0">
                <a:ln>
                  <a:prstDash val="solid"/>
                </a:ln>
                <a:solidFill>
                  <a:schemeClr val="tx2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两个数据中心</a:t>
            </a:r>
            <a:r>
              <a:rPr lang="zh-CN" altLang="en-US" sz="1600" dirty="0">
                <a:ln>
                  <a:prstDash val="solid"/>
                </a:ln>
                <a:solidFill>
                  <a:schemeClr val="tx2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：</a:t>
            </a:r>
            <a:r>
              <a:rPr lang="zh-CN" altLang="en-US" sz="1600" b="1" dirty="0">
                <a:ln>
                  <a:prstDash val="solid"/>
                </a:ln>
                <a:solidFill>
                  <a:schemeClr val="tx2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主数据中心</a:t>
            </a:r>
            <a:r>
              <a:rPr lang="zh-CN" altLang="en-US" sz="1600" dirty="0">
                <a:ln>
                  <a:prstDash val="solid"/>
                </a:ln>
                <a:solidFill>
                  <a:schemeClr val="tx2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和</a:t>
            </a:r>
            <a:r>
              <a:rPr lang="zh-CN" altLang="en-US" sz="1600" b="1" dirty="0">
                <a:ln>
                  <a:prstDash val="solid"/>
                </a:ln>
                <a:solidFill>
                  <a:schemeClr val="tx2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备份数据中心</a:t>
            </a:r>
            <a:r>
              <a:rPr lang="zh-CN" altLang="en-US" sz="1600" dirty="0">
                <a:ln>
                  <a:prstDash val="solid"/>
                </a:ln>
                <a:solidFill>
                  <a:schemeClr val="tx2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，后者在紧急情况下启用。</a:t>
            </a:r>
            <a:endParaRPr lang="es-ES" sz="1600" dirty="0">
              <a:ln>
                <a:prstDash val="solid"/>
              </a:ln>
              <a:solidFill>
                <a:schemeClr val="tx2"/>
              </a:solidFill>
              <a:latin typeface="Arial" pitchFamily="34" charset="0"/>
              <a:ea typeface="宋体" pitchFamily="2" charset="-122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1" y="1437022"/>
            <a:ext cx="4497232" cy="4627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" name="2 Grupo"/>
          <p:cNvGrpSpPr/>
          <p:nvPr/>
        </p:nvGrpSpPr>
        <p:grpSpPr>
          <a:xfrm>
            <a:off x="322012" y="1269243"/>
            <a:ext cx="8617272" cy="5056494"/>
            <a:chOff x="1298488" y="751677"/>
            <a:chExt cx="8617272" cy="9199847"/>
          </a:xfrm>
        </p:grpSpPr>
        <p:sp>
          <p:nvSpPr>
            <p:cNvPr id="23" name="22 Rectángulo redondeado"/>
            <p:cNvSpPr/>
            <p:nvPr/>
          </p:nvSpPr>
          <p:spPr bwMode="auto">
            <a:xfrm>
              <a:off x="1298488" y="751677"/>
              <a:ext cx="8617272" cy="9199847"/>
            </a:xfrm>
            <a:prstGeom prst="roundRect">
              <a:avLst/>
            </a:prstGeom>
            <a:ln>
              <a:gradFill>
                <a:gsLst>
                  <a:gs pos="0">
                    <a:schemeClr val="accent1"/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91440" tIns="45720" rIns="91440" bIns="45720">
              <a:noAutofit/>
            </a:bodyPr>
            <a:lstStyle/>
            <a:p>
              <a:pPr algn="just">
                <a:spcAft>
                  <a:spcPts val="1200"/>
                </a:spcAft>
              </a:pPr>
              <a:endParaRPr lang="es-E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宋体" pitchFamily="2" charset="-122"/>
                <a:cs typeface="Arial" pitchFamily="34" charset="0"/>
              </a:endParaRPr>
            </a:p>
          </p:txBody>
        </p:sp>
        <p:sp>
          <p:nvSpPr>
            <p:cNvPr id="2" name="1 CuadroTexto"/>
            <p:cNvSpPr txBox="1"/>
            <p:nvPr/>
          </p:nvSpPr>
          <p:spPr>
            <a:xfrm>
              <a:off x="4889290" y="1192146"/>
              <a:ext cx="978290" cy="516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zh-CN" altLang="en-US" sz="900" dirty="0">
                  <a:latin typeface="Arial" pitchFamily="34" charset="0"/>
                  <a:ea typeface="宋体" pitchFamily="2" charset="-122"/>
                  <a:cs typeface="Arial" pitchFamily="34" charset="0"/>
                </a:rPr>
                <a:t>主数据中心</a:t>
              </a:r>
            </a:p>
          </p:txBody>
        </p:sp>
        <p:sp>
          <p:nvSpPr>
            <p:cNvPr id="8" name="7 CuadroTexto"/>
            <p:cNvSpPr txBox="1"/>
            <p:nvPr/>
          </p:nvSpPr>
          <p:spPr>
            <a:xfrm>
              <a:off x="8077468" y="1192146"/>
              <a:ext cx="978290" cy="5843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zh-CN" altLang="en-US" sz="800" b="1" dirty="0">
                  <a:latin typeface="Arial" pitchFamily="34" charset="0"/>
                  <a:ea typeface="宋体" pitchFamily="2" charset="-122"/>
                  <a:cs typeface="Arial" pitchFamily="34" charset="0"/>
                </a:rPr>
                <a:t>备份数据中心</a:t>
              </a:r>
              <a:endParaRPr lang="es-ES" sz="800" b="1" dirty="0">
                <a:latin typeface="Arial" pitchFamily="34" charset="0"/>
                <a:ea typeface="宋体" pitchFamily="2" charset="-122"/>
                <a:cs typeface="Arial" pitchFamily="34" charset="0"/>
              </a:endParaRPr>
            </a:p>
          </p:txBody>
        </p:sp>
      </p:grpSp>
      <p:sp>
        <p:nvSpPr>
          <p:cNvPr id="10" name="1 Título"/>
          <p:cNvSpPr>
            <a:spLocks noGrp="1"/>
          </p:cNvSpPr>
          <p:nvPr>
            <p:ph type="title"/>
          </p:nvPr>
        </p:nvSpPr>
        <p:spPr>
          <a:xfrm>
            <a:off x="254351" y="188028"/>
            <a:ext cx="8253663" cy="457701"/>
          </a:xfrm>
        </p:spPr>
        <p:txBody>
          <a:bodyPr/>
          <a:lstStyle/>
          <a:p>
            <a:r>
              <a:rPr lang="zh-CN" altLang="en-US" sz="2400" cap="all" dirty="0">
                <a:latin typeface="Arial" pitchFamily="34" charset="0"/>
                <a:ea typeface="宋体" pitchFamily="2" charset="-122"/>
                <a:cs typeface="Arial" pitchFamily="34" charset="0"/>
              </a:rPr>
              <a:t>设备</a:t>
            </a:r>
            <a:endParaRPr lang="es-ES" sz="2400" cap="all" dirty="0">
              <a:latin typeface="Arial" pitchFamily="34" charset="0"/>
              <a:ea typeface="宋体" pitchFamily="2" charset="-122"/>
              <a:cs typeface="Arial" pitchFamily="34" charset="0"/>
            </a:endParaRPr>
          </a:p>
        </p:txBody>
      </p:sp>
      <p:sp>
        <p:nvSpPr>
          <p:cNvPr id="11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08390" y="6619352"/>
            <a:ext cx="373452" cy="148530"/>
          </a:xfrm>
        </p:spPr>
        <p:txBody>
          <a:bodyPr/>
          <a:lstStyle/>
          <a:p>
            <a:fld id="{CAF71A83-2317-41CE-AF2E-1614BF4FFC11}" type="slidenum">
              <a:rPr lang="es-ES" sz="600" smtClean="0">
                <a:latin typeface="Arial" pitchFamily="34" charset="0"/>
                <a:ea typeface="宋体" pitchFamily="2" charset="-122"/>
                <a:cs typeface="Arial" pitchFamily="34" charset="0"/>
              </a:rPr>
              <a:pPr/>
              <a:t>17</a:t>
            </a:fld>
            <a:endParaRPr lang="es-ES" sz="600" dirty="0">
              <a:latin typeface="Arial" pitchFamily="34" charset="0"/>
              <a:ea typeface="宋体" pitchFamily="2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7110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442913" y="1801812"/>
            <a:ext cx="2166938" cy="2170113"/>
            <a:chOff x="279" y="1135"/>
            <a:chExt cx="1365" cy="1367"/>
          </a:xfrm>
        </p:grpSpPr>
        <p:sp>
          <p:nvSpPr>
            <p:cNvPr id="711686" name="Rectangle 6"/>
            <p:cNvSpPr>
              <a:spLocks noChangeArrowheads="1"/>
            </p:cNvSpPr>
            <p:nvPr/>
          </p:nvSpPr>
          <p:spPr bwMode="auto">
            <a:xfrm>
              <a:off x="279" y="1135"/>
              <a:ext cx="1365" cy="1367"/>
            </a:xfrm>
            <a:prstGeom prst="rect">
              <a:avLst/>
            </a:prstGeom>
            <a:solidFill>
              <a:srgbClr val="C0C0C0">
                <a:alpha val="50000"/>
              </a:srgbClr>
            </a:solidFill>
            <a:ln w="31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endParaRPr lang="es-ES" sz="2000">
                <a:solidFill>
                  <a:srgbClr val="990000"/>
                </a:solidFill>
                <a:latin typeface="Arial" pitchFamily="34" charset="0"/>
                <a:ea typeface="宋体" pitchFamily="2" charset="-122"/>
                <a:cs typeface="Arial" pitchFamily="34" charset="0"/>
              </a:endParaRPr>
            </a:p>
          </p:txBody>
        </p:sp>
        <p:sp>
          <p:nvSpPr>
            <p:cNvPr id="711687" name="Rectangle 7"/>
            <p:cNvSpPr>
              <a:spLocks noChangeArrowheads="1"/>
            </p:cNvSpPr>
            <p:nvPr/>
          </p:nvSpPr>
          <p:spPr bwMode="auto">
            <a:xfrm>
              <a:off x="334" y="1254"/>
              <a:ext cx="1112" cy="1076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endParaRPr lang="es-ES" sz="1600">
                <a:latin typeface="Arial" pitchFamily="34" charset="0"/>
                <a:ea typeface="宋体" pitchFamily="2" charset="-122"/>
                <a:cs typeface="Arial" pitchFamily="34" charset="0"/>
              </a:endParaRPr>
            </a:p>
          </p:txBody>
        </p:sp>
        <p:grpSp>
          <p:nvGrpSpPr>
            <p:cNvPr id="5" name="Group 8"/>
            <p:cNvGrpSpPr>
              <a:grpSpLocks/>
            </p:cNvGrpSpPr>
            <p:nvPr/>
          </p:nvGrpSpPr>
          <p:grpSpPr bwMode="auto">
            <a:xfrm>
              <a:off x="338" y="1242"/>
              <a:ext cx="1005" cy="977"/>
              <a:chOff x="4314" y="800"/>
              <a:chExt cx="1173" cy="1145"/>
            </a:xfrm>
          </p:grpSpPr>
          <p:sp>
            <p:nvSpPr>
              <p:cNvPr id="711689" name="Rectangle 9"/>
              <p:cNvSpPr>
                <a:spLocks noChangeArrowheads="1"/>
              </p:cNvSpPr>
              <p:nvPr/>
            </p:nvSpPr>
            <p:spPr bwMode="auto">
              <a:xfrm>
                <a:off x="4314" y="800"/>
                <a:ext cx="138" cy="130"/>
              </a:xfrm>
              <a:prstGeom prst="rect">
                <a:avLst/>
              </a:prstGeom>
              <a:solidFill>
                <a:schemeClr val="tx1"/>
              </a:solidFill>
              <a:ln w="12700" algn="ctr">
                <a:noFill/>
                <a:miter lim="800000"/>
                <a:headEnd/>
                <a:tailEnd/>
              </a:ln>
              <a:effectLst>
                <a:outerShdw dist="107763" dir="2700000" algn="ctr" rotWithShape="0">
                  <a:srgbClr val="808080">
                    <a:alpha val="50000"/>
                  </a:srgbClr>
                </a:outerShdw>
              </a:effectLst>
            </p:spPr>
            <p:txBody>
              <a:bodyPr wrap="none" lIns="90488" tIns="44450" rIns="90488" bIns="44450" anchor="ctr"/>
              <a:lstStyle/>
              <a:p>
                <a:endParaRPr lang="es-ES" sz="1600">
                  <a:latin typeface="Arial" pitchFamily="34" charset="0"/>
                  <a:ea typeface="宋体" pitchFamily="2" charset="-122"/>
                  <a:cs typeface="Arial" pitchFamily="34" charset="0"/>
                </a:endParaRPr>
              </a:p>
            </p:txBody>
          </p:sp>
          <p:sp>
            <p:nvSpPr>
              <p:cNvPr id="711690" name="Freeform 10"/>
              <p:cNvSpPr>
                <a:spLocks/>
              </p:cNvSpPr>
              <p:nvPr/>
            </p:nvSpPr>
            <p:spPr bwMode="auto">
              <a:xfrm>
                <a:off x="4392" y="874"/>
                <a:ext cx="1002" cy="943"/>
              </a:xfrm>
              <a:custGeom>
                <a:avLst/>
                <a:gdLst/>
                <a:ahLst/>
                <a:cxnLst>
                  <a:cxn ang="0">
                    <a:pos x="786" y="0"/>
                  </a:cxn>
                  <a:cxn ang="0">
                    <a:pos x="0" y="0"/>
                  </a:cxn>
                  <a:cxn ang="0">
                    <a:pos x="0" y="1252"/>
                  </a:cxn>
                </a:cxnLst>
                <a:rect l="0" t="0" r="r" b="b"/>
                <a:pathLst>
                  <a:path w="786" h="1252">
                    <a:moveTo>
                      <a:pt x="786" y="0"/>
                    </a:moveTo>
                    <a:lnTo>
                      <a:pt x="0" y="0"/>
                    </a:lnTo>
                    <a:lnTo>
                      <a:pt x="0" y="1252"/>
                    </a:lnTo>
                  </a:path>
                </a:pathLst>
              </a:custGeom>
              <a:noFill/>
              <a:ln w="127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0488" tIns="44450" rIns="90488" bIns="44450" anchor="ctr"/>
              <a:lstStyle/>
              <a:p>
                <a:endParaRPr lang="es-ES" sz="1600">
                  <a:latin typeface="Arial" pitchFamily="34" charset="0"/>
                  <a:ea typeface="宋体" pitchFamily="2" charset="-122"/>
                  <a:cs typeface="Arial" pitchFamily="34" charset="0"/>
                </a:endParaRPr>
              </a:p>
            </p:txBody>
          </p:sp>
          <p:pic>
            <p:nvPicPr>
              <p:cNvPr id="711691" name="Picture 11" descr="ordenadores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449" y="919"/>
                <a:ext cx="1038" cy="10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</p:spPr>
          </p:pic>
        </p:grpSp>
      </p:grpSp>
      <p:sp>
        <p:nvSpPr>
          <p:cNvPr id="711692" name="Rectangle 12"/>
          <p:cNvSpPr>
            <a:spLocks noChangeArrowheads="1"/>
          </p:cNvSpPr>
          <p:nvPr/>
        </p:nvSpPr>
        <p:spPr bwMode="auto">
          <a:xfrm>
            <a:off x="1021049" y="1625095"/>
            <a:ext cx="6346251" cy="384906"/>
          </a:xfrm>
          <a:prstGeom prst="rect">
            <a:avLst/>
          </a:prstGeom>
          <a:solidFill>
            <a:schemeClr val="tx1">
              <a:lumMod val="75000"/>
              <a:lumOff val="25000"/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 sz="1600">
              <a:latin typeface="Arial" pitchFamily="34" charset="0"/>
              <a:ea typeface="宋体" pitchFamily="2" charset="-122"/>
              <a:cs typeface="Arial" pitchFamily="34" charset="0"/>
            </a:endParaRPr>
          </a:p>
        </p:txBody>
      </p:sp>
      <p:sp>
        <p:nvSpPr>
          <p:cNvPr id="711693" name="Text Box 13"/>
          <p:cNvSpPr txBox="1">
            <a:spLocks noChangeArrowheads="1"/>
          </p:cNvSpPr>
          <p:nvPr/>
        </p:nvSpPr>
        <p:spPr bwMode="auto">
          <a:xfrm>
            <a:off x="1108076" y="1631950"/>
            <a:ext cx="62785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spcAft>
                <a:spcPct val="20000"/>
              </a:spcAft>
              <a:buSzPct val="75000"/>
              <a:buFont typeface="Wingdings" pitchFamily="2" charset="2"/>
              <a:buNone/>
            </a:pPr>
            <a:r>
              <a:rPr lang="zh-CN" altLang="en-US" dirty="0">
                <a:solidFill>
                  <a:schemeClr val="bg1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企业发展技术</a:t>
            </a:r>
            <a:endParaRPr lang="es-ES" dirty="0">
              <a:solidFill>
                <a:schemeClr val="bg1"/>
              </a:solidFill>
              <a:latin typeface="Arial" pitchFamily="34" charset="0"/>
              <a:ea typeface="宋体" pitchFamily="2" charset="-122"/>
              <a:cs typeface="Arial" pitchFamily="34" charset="0"/>
            </a:endParaRPr>
          </a:p>
        </p:txBody>
      </p:sp>
      <p:grpSp>
        <p:nvGrpSpPr>
          <p:cNvPr id="6" name="Group 14"/>
          <p:cNvGrpSpPr>
            <a:grpSpLocks/>
          </p:cNvGrpSpPr>
          <p:nvPr/>
        </p:nvGrpSpPr>
        <p:grpSpPr bwMode="auto">
          <a:xfrm>
            <a:off x="0" y="3609975"/>
            <a:ext cx="9144000" cy="2055813"/>
            <a:chOff x="0" y="2028"/>
            <a:chExt cx="5853" cy="1295"/>
          </a:xfrm>
        </p:grpSpPr>
        <p:sp>
          <p:nvSpPr>
            <p:cNvPr id="711695" name="Rectangle 15"/>
            <p:cNvSpPr>
              <a:spLocks noChangeArrowheads="1"/>
            </p:cNvSpPr>
            <p:nvPr/>
          </p:nvSpPr>
          <p:spPr bwMode="auto">
            <a:xfrm>
              <a:off x="2692" y="2493"/>
              <a:ext cx="3161" cy="830"/>
            </a:xfrm>
            <a:prstGeom prst="rect">
              <a:avLst/>
            </a:prstGeom>
            <a:solidFill>
              <a:srgbClr val="EAEAEA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endParaRPr lang="es-ES" sz="1100">
                <a:solidFill>
                  <a:schemeClr val="bg1"/>
                </a:solidFill>
                <a:latin typeface="Arial" pitchFamily="34" charset="0"/>
                <a:ea typeface="宋体" pitchFamily="2" charset="-122"/>
                <a:cs typeface="Arial" pitchFamily="34" charset="0"/>
              </a:endParaRPr>
            </a:p>
          </p:txBody>
        </p:sp>
        <p:sp>
          <p:nvSpPr>
            <p:cNvPr id="711696" name="Line 16"/>
            <p:cNvSpPr>
              <a:spLocks noChangeShapeType="1"/>
            </p:cNvSpPr>
            <p:nvPr/>
          </p:nvSpPr>
          <p:spPr bwMode="auto">
            <a:xfrm>
              <a:off x="2736" y="2820"/>
              <a:ext cx="2935" cy="0"/>
            </a:xfrm>
            <a:prstGeom prst="line">
              <a:avLst/>
            </a:prstGeom>
            <a:noFill/>
            <a:ln w="3175">
              <a:solidFill>
                <a:srgbClr val="006699">
                  <a:alpha val="60001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 sz="1600">
                <a:latin typeface="Arial" pitchFamily="34" charset="0"/>
                <a:ea typeface="宋体" pitchFamily="2" charset="-122"/>
                <a:cs typeface="Arial" pitchFamily="34" charset="0"/>
              </a:endParaRPr>
            </a:p>
          </p:txBody>
        </p:sp>
        <p:sp>
          <p:nvSpPr>
            <p:cNvPr id="711697" name="Line 17"/>
            <p:cNvSpPr>
              <a:spLocks noChangeShapeType="1"/>
            </p:cNvSpPr>
            <p:nvPr/>
          </p:nvSpPr>
          <p:spPr bwMode="auto">
            <a:xfrm>
              <a:off x="2749" y="3188"/>
              <a:ext cx="2935" cy="0"/>
            </a:xfrm>
            <a:prstGeom prst="line">
              <a:avLst/>
            </a:prstGeom>
            <a:noFill/>
            <a:ln w="3175">
              <a:solidFill>
                <a:srgbClr val="006699">
                  <a:alpha val="60001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 sz="1600">
                <a:latin typeface="Arial" pitchFamily="34" charset="0"/>
                <a:ea typeface="宋体" pitchFamily="2" charset="-122"/>
                <a:cs typeface="Arial" pitchFamily="34" charset="0"/>
              </a:endParaRPr>
            </a:p>
          </p:txBody>
        </p:sp>
        <p:sp>
          <p:nvSpPr>
            <p:cNvPr id="711698" name="Rectangle 18"/>
            <p:cNvSpPr>
              <a:spLocks noChangeArrowheads="1"/>
            </p:cNvSpPr>
            <p:nvPr/>
          </p:nvSpPr>
          <p:spPr bwMode="auto">
            <a:xfrm>
              <a:off x="2817" y="2564"/>
              <a:ext cx="3033" cy="2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140000"/>
                </a:lnSpc>
                <a:spcBef>
                  <a:spcPct val="50000"/>
                </a:spcBef>
              </a:pPr>
              <a:r>
                <a:rPr lang="es-ES" sz="1100" dirty="0">
                  <a:latin typeface="Arial" pitchFamily="34" charset="0"/>
                  <a:ea typeface="宋体" pitchFamily="2" charset="-122"/>
                  <a:cs typeface="Arial" pitchFamily="34" charset="0"/>
                </a:rPr>
                <a:t>Adabas		</a:t>
              </a:r>
              <a:r>
                <a:rPr lang="zh-CN" altLang="en-US" sz="1100" dirty="0">
                  <a:latin typeface="Arial" pitchFamily="34" charset="0"/>
                  <a:ea typeface="宋体" pitchFamily="2" charset="-122"/>
                  <a:cs typeface="Arial" pitchFamily="34" charset="0"/>
                </a:rPr>
                <a:t>自然</a:t>
              </a:r>
              <a:r>
                <a:rPr lang="es-ES" sz="1100" dirty="0">
                  <a:latin typeface="Arial" pitchFamily="34" charset="0"/>
                  <a:ea typeface="宋体" pitchFamily="2" charset="-122"/>
                  <a:cs typeface="Arial" pitchFamily="34" charset="0"/>
                </a:rPr>
                <a:t>		193.000</a:t>
              </a:r>
            </a:p>
          </p:txBody>
        </p:sp>
        <p:sp>
          <p:nvSpPr>
            <p:cNvPr id="711699" name="Rectangle 19"/>
            <p:cNvSpPr>
              <a:spLocks noChangeArrowheads="1"/>
            </p:cNvSpPr>
            <p:nvPr/>
          </p:nvSpPr>
          <p:spPr bwMode="auto">
            <a:xfrm>
              <a:off x="2289" y="2780"/>
              <a:ext cx="3375" cy="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140000"/>
                </a:lnSpc>
                <a:spcBef>
                  <a:spcPct val="50000"/>
                </a:spcBef>
              </a:pPr>
              <a:endParaRPr lang="es-ES" sz="1200" dirty="0">
                <a:latin typeface="Arial" pitchFamily="34" charset="0"/>
                <a:ea typeface="宋体" pitchFamily="2" charset="-122"/>
                <a:cs typeface="Arial" pitchFamily="34" charset="0"/>
              </a:endParaRPr>
            </a:p>
            <a:p>
              <a:pPr marL="901700" lvl="2" indent="12700">
                <a:lnSpc>
                  <a:spcPct val="50000"/>
                </a:lnSpc>
                <a:spcBef>
                  <a:spcPct val="50000"/>
                </a:spcBef>
                <a:buClr>
                  <a:schemeClr val="accent2"/>
                </a:buClr>
                <a:buFont typeface="Wingdings" pitchFamily="2" charset="2"/>
                <a:buNone/>
              </a:pPr>
              <a:r>
                <a:rPr lang="es-ES" sz="1100" dirty="0">
                  <a:latin typeface="Arial" pitchFamily="34" charset="0"/>
                  <a:ea typeface="宋体" pitchFamily="2" charset="-122"/>
                  <a:cs typeface="Arial" pitchFamily="34" charset="0"/>
                </a:rPr>
                <a:t>Oracle		Java		15.000</a:t>
              </a:r>
              <a:endParaRPr lang="es-ES" sz="1200" dirty="0">
                <a:latin typeface="Arial" pitchFamily="34" charset="0"/>
                <a:ea typeface="宋体" pitchFamily="2" charset="-122"/>
                <a:cs typeface="Arial" pitchFamily="34" charset="0"/>
              </a:endParaRPr>
            </a:p>
          </p:txBody>
        </p:sp>
        <p:sp>
          <p:nvSpPr>
            <p:cNvPr id="711700" name="Rectangle 20"/>
            <p:cNvSpPr>
              <a:spLocks noChangeArrowheads="1"/>
            </p:cNvSpPr>
            <p:nvPr/>
          </p:nvSpPr>
          <p:spPr bwMode="auto">
            <a:xfrm>
              <a:off x="397" y="2541"/>
              <a:ext cx="1819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r">
                <a:lnSpc>
                  <a:spcPct val="140000"/>
                </a:lnSpc>
                <a:spcBef>
                  <a:spcPct val="50000"/>
                </a:spcBef>
              </a:pPr>
              <a:r>
                <a:rPr lang="es-ES" sz="1200" dirty="0">
                  <a:latin typeface="Arial" pitchFamily="34" charset="0"/>
                  <a:ea typeface="宋体" pitchFamily="2" charset="-122"/>
                  <a:cs typeface="Arial" pitchFamily="34" charset="0"/>
                </a:rPr>
                <a:t>	</a:t>
              </a:r>
              <a:r>
                <a:rPr lang="zh-CN" altLang="en-US" sz="1200" dirty="0">
                  <a:latin typeface="Arial" pitchFamily="34" charset="0"/>
                  <a:ea typeface="宋体" pitchFamily="2" charset="-122"/>
                  <a:cs typeface="Arial" pitchFamily="34" charset="0"/>
                </a:rPr>
                <a:t>自然环境</a:t>
              </a:r>
              <a:endParaRPr lang="es-ES" sz="1200" dirty="0">
                <a:latin typeface="Arial" pitchFamily="34" charset="0"/>
                <a:ea typeface="宋体" pitchFamily="2" charset="-122"/>
                <a:cs typeface="Arial" pitchFamily="34" charset="0"/>
              </a:endParaRPr>
            </a:p>
          </p:txBody>
        </p:sp>
        <p:sp>
          <p:nvSpPr>
            <p:cNvPr id="711701" name="Rectangle 21"/>
            <p:cNvSpPr>
              <a:spLocks noChangeArrowheads="1"/>
            </p:cNvSpPr>
            <p:nvPr/>
          </p:nvSpPr>
          <p:spPr bwMode="auto">
            <a:xfrm>
              <a:off x="528" y="2893"/>
              <a:ext cx="1688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r">
                <a:lnSpc>
                  <a:spcPct val="140000"/>
                </a:lnSpc>
                <a:spcBef>
                  <a:spcPct val="50000"/>
                </a:spcBef>
              </a:pPr>
              <a:r>
                <a:rPr lang="es-ES" sz="1200" dirty="0">
                  <a:latin typeface="Arial" pitchFamily="34" charset="0"/>
                  <a:ea typeface="宋体" pitchFamily="2" charset="-122"/>
                  <a:cs typeface="Arial" pitchFamily="34" charset="0"/>
                </a:rPr>
                <a:t>	Java</a:t>
              </a:r>
              <a:r>
                <a:rPr lang="zh-CN" altLang="en-US" sz="1200" dirty="0">
                  <a:latin typeface="Arial" pitchFamily="34" charset="0"/>
                  <a:ea typeface="宋体" pitchFamily="2" charset="-122"/>
                  <a:cs typeface="Arial" pitchFamily="34" charset="0"/>
                </a:rPr>
                <a:t>环境</a:t>
              </a:r>
              <a:endParaRPr lang="es-ES" sz="1200" dirty="0">
                <a:latin typeface="Arial" pitchFamily="34" charset="0"/>
                <a:ea typeface="宋体" pitchFamily="2" charset="-122"/>
                <a:cs typeface="Arial" pitchFamily="34" charset="0"/>
              </a:endParaRPr>
            </a:p>
          </p:txBody>
        </p:sp>
        <p:sp>
          <p:nvSpPr>
            <p:cNvPr id="711702" name="Rectangle 22"/>
            <p:cNvSpPr>
              <a:spLocks noChangeArrowheads="1"/>
            </p:cNvSpPr>
            <p:nvPr/>
          </p:nvSpPr>
          <p:spPr bwMode="auto">
            <a:xfrm flipH="1">
              <a:off x="0" y="2801"/>
              <a:ext cx="2642" cy="30"/>
            </a:xfrm>
            <a:prstGeom prst="rect">
              <a:avLst/>
            </a:prstGeom>
            <a:solidFill>
              <a:schemeClr val="accent1">
                <a:alpha val="60001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 sz="1600">
                <a:latin typeface="Arial" pitchFamily="34" charset="0"/>
                <a:ea typeface="宋体" pitchFamily="2" charset="-122"/>
                <a:cs typeface="Arial" pitchFamily="34" charset="0"/>
              </a:endParaRPr>
            </a:p>
          </p:txBody>
        </p:sp>
        <p:sp>
          <p:nvSpPr>
            <p:cNvPr id="711703" name="Rectangle 23"/>
            <p:cNvSpPr>
              <a:spLocks noChangeArrowheads="1"/>
            </p:cNvSpPr>
            <p:nvPr/>
          </p:nvSpPr>
          <p:spPr bwMode="auto">
            <a:xfrm>
              <a:off x="2679" y="2143"/>
              <a:ext cx="808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40000"/>
                </a:lnSpc>
                <a:spcBef>
                  <a:spcPct val="50000"/>
                </a:spcBef>
              </a:pPr>
              <a:r>
                <a:rPr lang="zh-CN" altLang="en-US" sz="1200" dirty="0">
                  <a:latin typeface="Arial" pitchFamily="34" charset="0"/>
                  <a:ea typeface="宋体" pitchFamily="2" charset="-122"/>
                  <a:cs typeface="Arial" pitchFamily="34" charset="0"/>
                </a:rPr>
                <a:t>数据库</a:t>
              </a:r>
              <a:endParaRPr lang="es-ES" sz="1200" dirty="0">
                <a:latin typeface="Arial" pitchFamily="34" charset="0"/>
                <a:ea typeface="宋体" pitchFamily="2" charset="-122"/>
                <a:cs typeface="Arial" pitchFamily="34" charset="0"/>
              </a:endParaRPr>
            </a:p>
          </p:txBody>
        </p:sp>
        <p:sp>
          <p:nvSpPr>
            <p:cNvPr id="711704" name="Rectangle 24"/>
            <p:cNvSpPr>
              <a:spLocks noChangeArrowheads="1"/>
            </p:cNvSpPr>
            <p:nvPr/>
          </p:nvSpPr>
          <p:spPr bwMode="auto">
            <a:xfrm>
              <a:off x="3599" y="2028"/>
              <a:ext cx="1112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40000"/>
                </a:lnSpc>
                <a:spcBef>
                  <a:spcPct val="50000"/>
                </a:spcBef>
              </a:pPr>
              <a:r>
                <a:rPr lang="zh-CN" altLang="en-US" sz="1200" dirty="0">
                  <a:latin typeface="Arial" pitchFamily="34" charset="0"/>
                  <a:ea typeface="宋体" pitchFamily="2" charset="-122"/>
                  <a:cs typeface="Arial" pitchFamily="34" charset="0"/>
                </a:rPr>
                <a:t>编程语言</a:t>
              </a:r>
              <a:endParaRPr lang="es-ES" sz="1200" dirty="0">
                <a:latin typeface="Arial" pitchFamily="34" charset="0"/>
                <a:ea typeface="宋体" pitchFamily="2" charset="-122"/>
                <a:cs typeface="Arial" pitchFamily="34" charset="0"/>
              </a:endParaRPr>
            </a:p>
          </p:txBody>
        </p:sp>
        <p:sp>
          <p:nvSpPr>
            <p:cNvPr id="711705" name="Rectangle 25"/>
            <p:cNvSpPr>
              <a:spLocks noChangeArrowheads="1"/>
            </p:cNvSpPr>
            <p:nvPr/>
          </p:nvSpPr>
          <p:spPr bwMode="auto">
            <a:xfrm flipH="1">
              <a:off x="0" y="3185"/>
              <a:ext cx="2642" cy="30"/>
            </a:xfrm>
            <a:prstGeom prst="rect">
              <a:avLst/>
            </a:prstGeom>
            <a:solidFill>
              <a:schemeClr val="accent1">
                <a:alpha val="60001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 sz="1600">
                <a:latin typeface="Arial" pitchFamily="34" charset="0"/>
                <a:ea typeface="宋体" pitchFamily="2" charset="-122"/>
                <a:cs typeface="Arial" pitchFamily="34" charset="0"/>
              </a:endParaRPr>
            </a:p>
          </p:txBody>
        </p:sp>
        <p:sp>
          <p:nvSpPr>
            <p:cNvPr id="711706" name="Rectangle 26"/>
            <p:cNvSpPr>
              <a:spLocks noChangeArrowheads="1"/>
            </p:cNvSpPr>
            <p:nvPr/>
          </p:nvSpPr>
          <p:spPr bwMode="auto">
            <a:xfrm>
              <a:off x="4734" y="2105"/>
              <a:ext cx="1112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40000"/>
                </a:lnSpc>
                <a:spcBef>
                  <a:spcPct val="50000"/>
                </a:spcBef>
              </a:pPr>
              <a:r>
                <a:rPr lang="zh-CN" altLang="en-US" sz="1200" dirty="0">
                  <a:latin typeface="Arial" pitchFamily="34" charset="0"/>
                  <a:ea typeface="宋体" pitchFamily="2" charset="-122"/>
                  <a:cs typeface="Arial" pitchFamily="34" charset="0"/>
                </a:rPr>
                <a:t>程序</a:t>
              </a:r>
              <a:endParaRPr lang="es-ES" sz="1200" dirty="0">
                <a:latin typeface="Arial" pitchFamily="34" charset="0"/>
                <a:ea typeface="宋体" pitchFamily="2" charset="-122"/>
                <a:cs typeface="Arial" pitchFamily="34" charset="0"/>
              </a:endParaRPr>
            </a:p>
          </p:txBody>
        </p:sp>
      </p:grpSp>
      <p:sp>
        <p:nvSpPr>
          <p:cNvPr id="25" name="1 Título"/>
          <p:cNvSpPr txBox="1">
            <a:spLocks/>
          </p:cNvSpPr>
          <p:nvPr/>
        </p:nvSpPr>
        <p:spPr>
          <a:xfrm>
            <a:off x="254351" y="188028"/>
            <a:ext cx="8253663" cy="457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 baseline="0">
                <a:solidFill>
                  <a:schemeClr val="tx2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zh-CN" altLang="en-US" sz="2400" cap="all" dirty="0">
                <a:latin typeface="Arial" pitchFamily="34" charset="0"/>
                <a:ea typeface="宋体" pitchFamily="2" charset="-122"/>
                <a:cs typeface="Arial" pitchFamily="34" charset="0"/>
              </a:rPr>
              <a:t>企业发展技术</a:t>
            </a:r>
            <a:endParaRPr lang="es-ES" sz="2400" cap="all" dirty="0">
              <a:latin typeface="Arial" pitchFamily="34" charset="0"/>
              <a:ea typeface="宋体" pitchFamily="2" charset="-122"/>
              <a:cs typeface="Arial" pitchFamily="34" charset="0"/>
            </a:endParaRPr>
          </a:p>
        </p:txBody>
      </p:sp>
      <p:sp>
        <p:nvSpPr>
          <p:cNvPr id="27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08390" y="6619352"/>
            <a:ext cx="373452" cy="148530"/>
          </a:xfrm>
        </p:spPr>
        <p:txBody>
          <a:bodyPr/>
          <a:lstStyle/>
          <a:p>
            <a:fld id="{CAF71A83-2317-41CE-AF2E-1614BF4FFC11}" type="slidenum">
              <a:rPr lang="es-ES" sz="600" smtClean="0">
                <a:latin typeface="Arial" pitchFamily="34" charset="0"/>
                <a:ea typeface="宋体" pitchFamily="2" charset="-122"/>
                <a:cs typeface="Arial" pitchFamily="34" charset="0"/>
              </a:rPr>
              <a:pPr/>
              <a:t>18</a:t>
            </a:fld>
            <a:endParaRPr lang="es-ES" sz="600" dirty="0">
              <a:latin typeface="Arial" pitchFamily="34" charset="0"/>
              <a:ea typeface="宋体" pitchFamily="2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5492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39 Paralelogramo"/>
          <p:cNvSpPr/>
          <p:nvPr/>
        </p:nvSpPr>
        <p:spPr bwMode="auto">
          <a:xfrm flipH="1">
            <a:off x="4250299" y="5346618"/>
            <a:ext cx="2981408" cy="595513"/>
          </a:xfrm>
          <a:prstGeom prst="parallelogram">
            <a:avLst>
              <a:gd name="adj" fmla="val 62584"/>
            </a:avLst>
          </a:prstGeom>
          <a:solidFill>
            <a:schemeClr val="tx1">
              <a:alpha val="85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36000" tIns="46800" rIns="36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sz="1100" dirty="0">
              <a:solidFill>
                <a:schemeClr val="tx1"/>
              </a:solidFill>
              <a:latin typeface="Arial" pitchFamily="34" charset="0"/>
              <a:ea typeface="宋体" pitchFamily="2" charset="-122"/>
              <a:cs typeface="Arial" pitchFamily="34" charset="0"/>
            </a:endParaRPr>
          </a:p>
        </p:txBody>
      </p:sp>
      <p:sp>
        <p:nvSpPr>
          <p:cNvPr id="44" name="43 Paralelogramo">
            <a:hlinkClick r:id="" action="ppaction://noaction"/>
          </p:cNvPr>
          <p:cNvSpPr/>
          <p:nvPr/>
        </p:nvSpPr>
        <p:spPr bwMode="auto">
          <a:xfrm flipH="1">
            <a:off x="4620865" y="5951489"/>
            <a:ext cx="2988000" cy="540000"/>
          </a:xfrm>
          <a:prstGeom prst="parallelogram">
            <a:avLst>
              <a:gd name="adj" fmla="val 62584"/>
            </a:avLst>
          </a:prstGeom>
          <a:solidFill>
            <a:schemeClr val="tx1"/>
          </a:solidFill>
          <a:ln>
            <a:solidFill>
              <a:schemeClr val="accent5">
                <a:lumMod val="60000"/>
                <a:lumOff val="4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36000" tIns="46800" rIns="36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Arial" pitchFamily="34" charset="0"/>
            </a:endParaRPr>
          </a:p>
        </p:txBody>
      </p:sp>
      <p:sp>
        <p:nvSpPr>
          <p:cNvPr id="4" name="3 Paralelogramo">
            <a:hlinkClick r:id="" action="ppaction://noaction"/>
          </p:cNvPr>
          <p:cNvSpPr/>
          <p:nvPr/>
        </p:nvSpPr>
        <p:spPr bwMode="auto">
          <a:xfrm flipH="1">
            <a:off x="1392596" y="882844"/>
            <a:ext cx="3068347" cy="570906"/>
          </a:xfrm>
          <a:prstGeom prst="parallelogram">
            <a:avLst>
              <a:gd name="adj" fmla="val 62584"/>
            </a:avLst>
          </a:prstGeom>
          <a:solidFill>
            <a:schemeClr val="bg1">
              <a:lumMod val="95000"/>
              <a:alpha val="7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36000" tIns="46800" rIns="36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Arial" pitchFamily="34" charset="0"/>
            </a:endParaRPr>
          </a:p>
        </p:txBody>
      </p:sp>
      <p:sp>
        <p:nvSpPr>
          <p:cNvPr id="101" name="100 Paralelogramo">
            <a:hlinkClick r:id="" action="ppaction://noaction"/>
          </p:cNvPr>
          <p:cNvSpPr/>
          <p:nvPr/>
        </p:nvSpPr>
        <p:spPr bwMode="auto">
          <a:xfrm flipH="1">
            <a:off x="1775709" y="1463202"/>
            <a:ext cx="2981650" cy="408405"/>
          </a:xfrm>
          <a:prstGeom prst="parallelogram">
            <a:avLst>
              <a:gd name="adj" fmla="val 62584"/>
            </a:avLst>
          </a:prstGeom>
          <a:solidFill>
            <a:schemeClr val="bg1">
              <a:lumMod val="85000"/>
              <a:alpha val="7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36000" tIns="46800" rIns="36000" bIns="4680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zh-CN" altLang="en-US" sz="1100" dirty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网页集成</a:t>
            </a:r>
            <a:endParaRPr lang="es-ES" sz="1100" dirty="0">
              <a:solidFill>
                <a:schemeClr val="tx1"/>
              </a:solidFill>
              <a:latin typeface="Arial" pitchFamily="34" charset="0"/>
              <a:ea typeface="宋体" pitchFamily="2" charset="-122"/>
              <a:cs typeface="Arial" pitchFamily="34" charset="0"/>
            </a:endParaRPr>
          </a:p>
        </p:txBody>
      </p:sp>
      <p:sp>
        <p:nvSpPr>
          <p:cNvPr id="102" name="101 Paralelogramo">
            <a:hlinkClick r:id="" action="ppaction://noaction"/>
          </p:cNvPr>
          <p:cNvSpPr/>
          <p:nvPr/>
        </p:nvSpPr>
        <p:spPr bwMode="auto">
          <a:xfrm flipH="1">
            <a:off x="2087372" y="1900558"/>
            <a:ext cx="2844886" cy="349651"/>
          </a:xfrm>
          <a:prstGeom prst="parallelogram">
            <a:avLst>
              <a:gd name="adj" fmla="val 62584"/>
            </a:avLst>
          </a:prstGeom>
          <a:solidFill>
            <a:schemeClr val="bg1">
              <a:lumMod val="75000"/>
              <a:alpha val="7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none" lIns="0" tIns="36000" rIns="0" bIns="36000" numCol="1" rtlCol="0" anchor="t" anchorCtr="0" compatLnSpc="1">
            <a:prstTxWarp prst="textNoShape">
              <a:avLst/>
            </a:prstTxWarp>
          </a:bodyPr>
          <a:lstStyle/>
          <a:p>
            <a:r>
              <a:rPr lang="zh-CN" altLang="en-US" sz="1100" dirty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社会保障课堂</a:t>
            </a:r>
            <a:endParaRPr lang="es-ES" sz="1100" dirty="0">
              <a:solidFill>
                <a:schemeClr val="tx1"/>
              </a:solidFill>
              <a:latin typeface="Arial" pitchFamily="34" charset="0"/>
              <a:ea typeface="宋体" pitchFamily="2" charset="-122"/>
              <a:cs typeface="Arial" pitchFamily="34" charset="0"/>
            </a:endParaRPr>
          </a:p>
        </p:txBody>
      </p:sp>
      <p:sp>
        <p:nvSpPr>
          <p:cNvPr id="103" name="102 Paralelogramo">
            <a:hlinkClick r:id="" action="ppaction://noaction"/>
          </p:cNvPr>
          <p:cNvSpPr/>
          <p:nvPr/>
        </p:nvSpPr>
        <p:spPr bwMode="auto">
          <a:xfrm flipH="1">
            <a:off x="2274027" y="2276403"/>
            <a:ext cx="2981408" cy="595513"/>
          </a:xfrm>
          <a:prstGeom prst="parallelogram">
            <a:avLst>
              <a:gd name="adj" fmla="val 62584"/>
            </a:avLst>
          </a:prstGeom>
          <a:solidFill>
            <a:schemeClr val="bg1">
              <a:lumMod val="65000"/>
              <a:alpha val="7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36000" tIns="46800" rIns="36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Arial" pitchFamily="34" charset="0"/>
            </a:endParaRPr>
          </a:p>
        </p:txBody>
      </p:sp>
      <p:sp>
        <p:nvSpPr>
          <p:cNvPr id="104" name="103 Paralelogramo"/>
          <p:cNvSpPr/>
          <p:nvPr/>
        </p:nvSpPr>
        <p:spPr bwMode="auto">
          <a:xfrm flipH="1">
            <a:off x="2700506" y="2883564"/>
            <a:ext cx="2981408" cy="595513"/>
          </a:xfrm>
          <a:prstGeom prst="parallelogram">
            <a:avLst>
              <a:gd name="adj" fmla="val 62584"/>
            </a:avLst>
          </a:prstGeom>
          <a:solidFill>
            <a:schemeClr val="bg1">
              <a:lumMod val="50000"/>
              <a:alpha val="7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36000" tIns="46800" rIns="36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sz="1100" dirty="0">
              <a:solidFill>
                <a:schemeClr val="tx1"/>
              </a:solidFill>
              <a:latin typeface="Arial" pitchFamily="34" charset="0"/>
              <a:ea typeface="宋体" pitchFamily="2" charset="-122"/>
              <a:cs typeface="Arial" pitchFamily="34" charset="0"/>
            </a:endParaRPr>
          </a:p>
        </p:txBody>
      </p:sp>
      <p:sp>
        <p:nvSpPr>
          <p:cNvPr id="105" name="104 Paralelogramo">
            <a:hlinkClick r:id="" action="ppaction://noaction"/>
          </p:cNvPr>
          <p:cNvSpPr/>
          <p:nvPr/>
        </p:nvSpPr>
        <p:spPr bwMode="auto">
          <a:xfrm flipH="1">
            <a:off x="3039612" y="3479077"/>
            <a:ext cx="2938764" cy="414645"/>
          </a:xfrm>
          <a:prstGeom prst="parallelogram">
            <a:avLst>
              <a:gd name="adj" fmla="val 62584"/>
            </a:avLst>
          </a:prstGeom>
          <a:solidFill>
            <a:schemeClr val="tx1">
              <a:lumMod val="50000"/>
              <a:lumOff val="50000"/>
              <a:alpha val="7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36000" tIns="46800" rIns="36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Arial" pitchFamily="34" charset="0"/>
            </a:endParaRPr>
          </a:p>
        </p:txBody>
      </p:sp>
      <p:sp>
        <p:nvSpPr>
          <p:cNvPr id="106" name="105 Paralelogramo">
            <a:hlinkClick r:id="" action="ppaction://noaction"/>
          </p:cNvPr>
          <p:cNvSpPr/>
          <p:nvPr/>
        </p:nvSpPr>
        <p:spPr bwMode="auto">
          <a:xfrm flipH="1">
            <a:off x="3321303" y="3863963"/>
            <a:ext cx="2872114" cy="459311"/>
          </a:xfrm>
          <a:prstGeom prst="parallelogram">
            <a:avLst>
              <a:gd name="adj" fmla="val 62584"/>
            </a:avLst>
          </a:prstGeom>
          <a:solidFill>
            <a:schemeClr val="tx2">
              <a:lumMod val="85000"/>
              <a:lumOff val="15000"/>
              <a:alpha val="7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36000" tIns="46800" rIns="36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Arial" pitchFamily="34" charset="0"/>
            </a:endParaRPr>
          </a:p>
        </p:txBody>
      </p:sp>
      <p:sp>
        <p:nvSpPr>
          <p:cNvPr id="107" name="106 Paralelogramo"/>
          <p:cNvSpPr/>
          <p:nvPr/>
        </p:nvSpPr>
        <p:spPr bwMode="auto">
          <a:xfrm flipH="1">
            <a:off x="3605956" y="4319067"/>
            <a:ext cx="3255836" cy="1045028"/>
          </a:xfrm>
          <a:prstGeom prst="parallelogram">
            <a:avLst>
              <a:gd name="adj" fmla="val 62584"/>
            </a:avLst>
          </a:prstGeom>
          <a:solidFill>
            <a:schemeClr val="tx2">
              <a:alpha val="7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  <a:headEnd type="none" w="med" len="med"/>
            <a:tailEnd type="none" w="med" len="med"/>
          </a:ln>
          <a:effectLst>
            <a:outerShdw blurRad="88900" dist="88900" sx="109000" sy="109000" algn="t" rotWithShape="0">
              <a:prstClr val="black">
                <a:alpha val="21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36000" tIns="46800" rIns="36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Arial" pitchFamily="34" charset="0"/>
            </a:endParaRPr>
          </a:p>
        </p:txBody>
      </p:sp>
      <p:sp>
        <p:nvSpPr>
          <p:cNvPr id="9" name="8 Paralelogramo"/>
          <p:cNvSpPr/>
          <p:nvPr/>
        </p:nvSpPr>
        <p:spPr bwMode="auto">
          <a:xfrm flipH="1">
            <a:off x="-5638" y="820883"/>
            <a:ext cx="4904942" cy="5548923"/>
          </a:xfrm>
          <a:prstGeom prst="parallelogram">
            <a:avLst>
              <a:gd name="adj" fmla="val 71511"/>
            </a:avLst>
          </a:prstGeom>
          <a:ln>
            <a:noFill/>
            <a:headEnd type="none" w="med" len="med"/>
            <a:tailEnd type="none" w="med" len="med"/>
          </a:ln>
          <a:effectLst>
            <a:outerShdw blurRad="139700" dist="165100" sx="98000" sy="98000" algn="l" rotWithShape="0">
              <a:prstClr val="black">
                <a:alpha val="27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3600" tIns="46800" rIns="936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Arial" pitchFamily="34" charset="0"/>
            </a:endParaRPr>
          </a:p>
        </p:txBody>
      </p:sp>
      <p:pic>
        <p:nvPicPr>
          <p:cNvPr id="109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72"/>
          <a:stretch/>
        </p:blipFill>
        <p:spPr bwMode="auto">
          <a:xfrm>
            <a:off x="0" y="3097505"/>
            <a:ext cx="2443773" cy="3286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" name="109 Paralelogramo"/>
          <p:cNvSpPr/>
          <p:nvPr/>
        </p:nvSpPr>
        <p:spPr bwMode="auto">
          <a:xfrm rot="10800000" flipV="1">
            <a:off x="3994761" y="820882"/>
            <a:ext cx="5158515" cy="5545253"/>
          </a:xfrm>
          <a:custGeom>
            <a:avLst/>
            <a:gdLst>
              <a:gd name="connsiteX0" fmla="*/ 0 w 4904942"/>
              <a:gd name="connsiteY0" fmla="*/ 5548923 h 5548923"/>
              <a:gd name="connsiteX1" fmla="*/ 3507573 w 4904942"/>
              <a:gd name="connsiteY1" fmla="*/ 0 h 5548923"/>
              <a:gd name="connsiteX2" fmla="*/ 4904942 w 4904942"/>
              <a:gd name="connsiteY2" fmla="*/ 0 h 5548923"/>
              <a:gd name="connsiteX3" fmla="*/ 1397369 w 4904942"/>
              <a:gd name="connsiteY3" fmla="*/ 5548923 h 5548923"/>
              <a:gd name="connsiteX4" fmla="*/ 0 w 4904942"/>
              <a:gd name="connsiteY4" fmla="*/ 5548923 h 5548923"/>
              <a:gd name="connsiteX0" fmla="*/ 242235 w 5147177"/>
              <a:gd name="connsiteY0" fmla="*/ 5548923 h 5548923"/>
              <a:gd name="connsiteX1" fmla="*/ 0 w 5147177"/>
              <a:gd name="connsiteY1" fmla="*/ 7684 h 5548923"/>
              <a:gd name="connsiteX2" fmla="*/ 5147177 w 5147177"/>
              <a:gd name="connsiteY2" fmla="*/ 0 h 5548923"/>
              <a:gd name="connsiteX3" fmla="*/ 1639604 w 5147177"/>
              <a:gd name="connsiteY3" fmla="*/ 5548923 h 5548923"/>
              <a:gd name="connsiteX4" fmla="*/ 242235 w 5147177"/>
              <a:gd name="connsiteY4" fmla="*/ 5548923 h 5548923"/>
              <a:gd name="connsiteX0" fmla="*/ 0 w 5158515"/>
              <a:gd name="connsiteY0" fmla="*/ 5556607 h 5556607"/>
              <a:gd name="connsiteX1" fmla="*/ 11338 w 5158515"/>
              <a:gd name="connsiteY1" fmla="*/ 7684 h 5556607"/>
              <a:gd name="connsiteX2" fmla="*/ 5158515 w 5158515"/>
              <a:gd name="connsiteY2" fmla="*/ 0 h 5556607"/>
              <a:gd name="connsiteX3" fmla="*/ 1650942 w 5158515"/>
              <a:gd name="connsiteY3" fmla="*/ 5548923 h 5556607"/>
              <a:gd name="connsiteX4" fmla="*/ 0 w 5158515"/>
              <a:gd name="connsiteY4" fmla="*/ 5556607 h 555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58515" h="5556607">
                <a:moveTo>
                  <a:pt x="0" y="5556607"/>
                </a:moveTo>
                <a:cubicBezTo>
                  <a:pt x="3779" y="3706966"/>
                  <a:pt x="7559" y="1857325"/>
                  <a:pt x="11338" y="7684"/>
                </a:cubicBezTo>
                <a:lnTo>
                  <a:pt x="5158515" y="0"/>
                </a:lnTo>
                <a:lnTo>
                  <a:pt x="1650942" y="5548923"/>
                </a:lnTo>
                <a:lnTo>
                  <a:pt x="0" y="5556607"/>
                </a:lnTo>
                <a:close/>
              </a:path>
            </a:pathLst>
          </a:custGeom>
          <a:blipFill dpi="0" rotWithShape="0">
            <a:blip r:embed="rId4" cstate="print"/>
            <a:srcRect/>
            <a:tile tx="958850" ty="63500" sx="83000" sy="83000" flip="none" algn="tl"/>
          </a:blipFill>
          <a:ln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3600" tIns="46800" rIns="936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Arial" pitchFamily="34" charset="0"/>
            </a:endParaRPr>
          </a:p>
        </p:txBody>
      </p:sp>
      <p:sp>
        <p:nvSpPr>
          <p:cNvPr id="112" name="111 CuadroTexto">
            <a:hlinkClick r:id="" action="ppaction://noaction"/>
          </p:cNvPr>
          <p:cNvSpPr txBox="1"/>
          <p:nvPr/>
        </p:nvSpPr>
        <p:spPr>
          <a:xfrm>
            <a:off x="3584147" y="2904563"/>
            <a:ext cx="88998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00" dirty="0">
                <a:solidFill>
                  <a:schemeClr val="bg1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电子公告栏</a:t>
            </a:r>
            <a:endParaRPr lang="es-ES" sz="1100" dirty="0">
              <a:solidFill>
                <a:schemeClr val="bg1"/>
              </a:solidFill>
              <a:latin typeface="Arial" pitchFamily="34" charset="0"/>
              <a:ea typeface="宋体" pitchFamily="2" charset="-122"/>
              <a:cs typeface="Arial" pitchFamily="34" charset="0"/>
            </a:endParaRPr>
          </a:p>
        </p:txBody>
      </p:sp>
      <p:sp>
        <p:nvSpPr>
          <p:cNvPr id="113" name="112 CuadroTexto">
            <a:hlinkClick r:id="" action="ppaction://noaction"/>
          </p:cNvPr>
          <p:cNvSpPr txBox="1"/>
          <p:nvPr/>
        </p:nvSpPr>
        <p:spPr>
          <a:xfrm>
            <a:off x="3837721" y="3148689"/>
            <a:ext cx="6719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 dirty="0" err="1">
                <a:solidFill>
                  <a:schemeClr val="bg1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NoteSS</a:t>
            </a:r>
            <a:endParaRPr lang="es-ES" sz="1100" dirty="0">
              <a:solidFill>
                <a:schemeClr val="bg1"/>
              </a:solidFill>
              <a:latin typeface="Arial" pitchFamily="34" charset="0"/>
              <a:ea typeface="宋体" pitchFamily="2" charset="-122"/>
              <a:cs typeface="Arial" pitchFamily="34" charset="0"/>
            </a:endParaRPr>
          </a:p>
        </p:txBody>
      </p:sp>
      <p:sp>
        <p:nvSpPr>
          <p:cNvPr id="115" name="114 CuadroTexto">
            <a:hlinkClick r:id="" action="ppaction://noaction"/>
          </p:cNvPr>
          <p:cNvSpPr txBox="1"/>
          <p:nvPr/>
        </p:nvSpPr>
        <p:spPr>
          <a:xfrm>
            <a:off x="3848944" y="3530198"/>
            <a:ext cx="7489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00" dirty="0">
                <a:solidFill>
                  <a:schemeClr val="bg1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短信存取</a:t>
            </a:r>
            <a:endParaRPr lang="es-ES" sz="1100" dirty="0">
              <a:solidFill>
                <a:schemeClr val="bg1"/>
              </a:solidFill>
              <a:latin typeface="Arial" pitchFamily="34" charset="0"/>
              <a:ea typeface="宋体" pitchFamily="2" charset="-122"/>
              <a:cs typeface="Arial" pitchFamily="34" charset="0"/>
            </a:endParaRPr>
          </a:p>
        </p:txBody>
      </p:sp>
      <p:sp>
        <p:nvSpPr>
          <p:cNvPr id="116" name="115 CuadroTexto">
            <a:hlinkClick r:id="" action="ppaction://noaction"/>
          </p:cNvPr>
          <p:cNvSpPr txBox="1"/>
          <p:nvPr/>
        </p:nvSpPr>
        <p:spPr>
          <a:xfrm>
            <a:off x="4022891" y="3950664"/>
            <a:ext cx="10310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00" dirty="0">
                <a:solidFill>
                  <a:schemeClr val="bg1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移动应用程序</a:t>
            </a:r>
            <a:endParaRPr lang="es-ES" sz="1100" dirty="0">
              <a:solidFill>
                <a:schemeClr val="bg1"/>
              </a:solidFill>
              <a:latin typeface="Arial" pitchFamily="34" charset="0"/>
              <a:ea typeface="宋体" pitchFamily="2" charset="-122"/>
              <a:cs typeface="Arial" pitchFamily="34" charset="0"/>
            </a:endParaRPr>
          </a:p>
        </p:txBody>
      </p:sp>
      <p:sp>
        <p:nvSpPr>
          <p:cNvPr id="117" name="116 CuadroTexto">
            <a:hlinkClick r:id="" action="ppaction://noaction"/>
          </p:cNvPr>
          <p:cNvSpPr txBox="1"/>
          <p:nvPr/>
        </p:nvSpPr>
        <p:spPr>
          <a:xfrm>
            <a:off x="4007080" y="4390263"/>
            <a:ext cx="131318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00" dirty="0">
                <a:solidFill>
                  <a:schemeClr val="bg1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电子发票登记系统</a:t>
            </a:r>
            <a:endParaRPr lang="es-ES" sz="1100" dirty="0">
              <a:solidFill>
                <a:schemeClr val="bg1"/>
              </a:solidFill>
              <a:latin typeface="Arial" pitchFamily="34" charset="0"/>
              <a:ea typeface="宋体" pitchFamily="2" charset="-122"/>
              <a:cs typeface="Arial" pitchFamily="34" charset="0"/>
            </a:endParaRPr>
          </a:p>
        </p:txBody>
      </p:sp>
      <p:sp>
        <p:nvSpPr>
          <p:cNvPr id="118" name="117 CuadroTexto">
            <a:hlinkClick r:id="" action="ppaction://noaction"/>
          </p:cNvPr>
          <p:cNvSpPr txBox="1"/>
          <p:nvPr/>
        </p:nvSpPr>
        <p:spPr>
          <a:xfrm>
            <a:off x="4318346" y="4624155"/>
            <a:ext cx="10310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00" dirty="0">
                <a:solidFill>
                  <a:schemeClr val="bg1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您的社会保障</a:t>
            </a:r>
            <a:endParaRPr lang="es-ES" sz="1100" dirty="0">
              <a:solidFill>
                <a:schemeClr val="bg1"/>
              </a:solidFill>
              <a:latin typeface="Arial" pitchFamily="34" charset="0"/>
              <a:ea typeface="宋体" pitchFamily="2" charset="-122"/>
              <a:cs typeface="Arial" pitchFamily="34" charset="0"/>
            </a:endParaRPr>
          </a:p>
        </p:txBody>
      </p:sp>
      <p:sp>
        <p:nvSpPr>
          <p:cNvPr id="119" name="118 CuadroTexto">
            <a:hlinkClick r:id="" action="ppaction://noaction"/>
          </p:cNvPr>
          <p:cNvSpPr txBox="1"/>
          <p:nvPr/>
        </p:nvSpPr>
        <p:spPr>
          <a:xfrm>
            <a:off x="4538481" y="4846598"/>
            <a:ext cx="10310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00" dirty="0">
                <a:solidFill>
                  <a:schemeClr val="bg1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直接支付系统</a:t>
            </a:r>
            <a:endParaRPr lang="es-ES" sz="1100" dirty="0">
              <a:solidFill>
                <a:schemeClr val="bg1"/>
              </a:solidFill>
              <a:latin typeface="Arial" pitchFamily="34" charset="0"/>
              <a:ea typeface="宋体" pitchFamily="2" charset="-122"/>
              <a:cs typeface="Arial" pitchFamily="34" charset="0"/>
            </a:endParaRPr>
          </a:p>
        </p:txBody>
      </p:sp>
      <p:sp>
        <p:nvSpPr>
          <p:cNvPr id="128" name="127 CuadroTexto"/>
          <p:cNvSpPr txBox="1"/>
          <p:nvPr/>
        </p:nvSpPr>
        <p:spPr>
          <a:xfrm>
            <a:off x="3315951" y="4395673"/>
            <a:ext cx="439186" cy="227216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36000" tIns="0" rIns="36000" bIns="0" rtlCol="0" anchor="ctr">
            <a:spAutoFit/>
          </a:bodyPr>
          <a:lstStyle>
            <a:defPPr>
              <a:defRPr lang="en-US"/>
            </a:defPPr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r>
              <a:rPr lang="es-ES" sz="1050" dirty="0">
                <a:latin typeface="Arial" pitchFamily="34" charset="0"/>
                <a:ea typeface="宋体" pitchFamily="2" charset="-122"/>
                <a:cs typeface="Arial" pitchFamily="34" charset="0"/>
              </a:rPr>
              <a:t>2014</a:t>
            </a:r>
          </a:p>
        </p:txBody>
      </p:sp>
      <p:sp>
        <p:nvSpPr>
          <p:cNvPr id="129" name="128 CuadroTexto"/>
          <p:cNvSpPr txBox="1"/>
          <p:nvPr/>
        </p:nvSpPr>
        <p:spPr>
          <a:xfrm>
            <a:off x="1805139" y="1950956"/>
            <a:ext cx="439186" cy="227216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36000" tIns="0" rIns="36000" bIns="0" rtlCol="0" anchor="ctr">
            <a:spAutoFit/>
          </a:bodyPr>
          <a:lstStyle>
            <a:defPPr>
              <a:defRPr lang="en-US"/>
            </a:defPPr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r>
              <a:rPr lang="es-ES" sz="1050" dirty="0">
                <a:latin typeface="Arial" pitchFamily="34" charset="0"/>
                <a:ea typeface="宋体" pitchFamily="2" charset="-122"/>
                <a:cs typeface="Arial" pitchFamily="34" charset="0"/>
              </a:rPr>
              <a:t>2006</a:t>
            </a:r>
          </a:p>
        </p:txBody>
      </p:sp>
      <p:sp>
        <p:nvSpPr>
          <p:cNvPr id="130" name="129 CuadroTexto"/>
          <p:cNvSpPr txBox="1"/>
          <p:nvPr/>
        </p:nvSpPr>
        <p:spPr>
          <a:xfrm>
            <a:off x="2002918" y="2335341"/>
            <a:ext cx="439186" cy="227216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36000" tIns="0" rIns="36000" bIns="0" rtlCol="0" anchor="ctr">
            <a:spAutoFit/>
          </a:bodyPr>
          <a:lstStyle>
            <a:defPPr>
              <a:defRPr lang="en-US"/>
            </a:defPPr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r>
              <a:rPr lang="es-ES" sz="1050" dirty="0">
                <a:latin typeface="Arial" pitchFamily="34" charset="0"/>
                <a:ea typeface="宋体" pitchFamily="2" charset="-122"/>
                <a:cs typeface="Arial" pitchFamily="34" charset="0"/>
              </a:rPr>
              <a:t>2010</a:t>
            </a:r>
          </a:p>
        </p:txBody>
      </p:sp>
      <p:sp>
        <p:nvSpPr>
          <p:cNvPr id="131" name="130 CuadroTexto"/>
          <p:cNvSpPr txBox="1"/>
          <p:nvPr/>
        </p:nvSpPr>
        <p:spPr>
          <a:xfrm>
            <a:off x="2429399" y="2943879"/>
            <a:ext cx="439186" cy="227216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36000" tIns="0" rIns="36000" bIns="0" rtlCol="0" anchor="ctr">
            <a:spAutoFit/>
          </a:bodyPr>
          <a:lstStyle>
            <a:defPPr>
              <a:defRPr lang="en-US"/>
            </a:defPPr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r>
              <a:rPr lang="es-ES" sz="1050" dirty="0">
                <a:latin typeface="Arial" pitchFamily="34" charset="0"/>
                <a:ea typeface="宋体" pitchFamily="2" charset="-122"/>
                <a:cs typeface="Arial" pitchFamily="34" charset="0"/>
              </a:rPr>
              <a:t>2011</a:t>
            </a:r>
          </a:p>
        </p:txBody>
      </p:sp>
      <p:sp>
        <p:nvSpPr>
          <p:cNvPr id="132" name="131 CuadroTexto"/>
          <p:cNvSpPr txBox="1"/>
          <p:nvPr/>
        </p:nvSpPr>
        <p:spPr>
          <a:xfrm>
            <a:off x="2782717" y="3569503"/>
            <a:ext cx="439186" cy="227216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36000" tIns="0" rIns="36000" bIns="0" rtlCol="0" anchor="ctr">
            <a:spAutoFit/>
          </a:bodyPr>
          <a:lstStyle>
            <a:defPPr>
              <a:defRPr lang="en-US"/>
            </a:defPPr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r>
              <a:rPr lang="es-ES" sz="1050" dirty="0">
                <a:latin typeface="Arial" pitchFamily="34" charset="0"/>
                <a:ea typeface="宋体" pitchFamily="2" charset="-122"/>
                <a:cs typeface="Arial" pitchFamily="34" charset="0"/>
              </a:rPr>
              <a:t>2012</a:t>
            </a:r>
          </a:p>
        </p:txBody>
      </p:sp>
      <p:sp>
        <p:nvSpPr>
          <p:cNvPr id="133" name="132 CuadroTexto"/>
          <p:cNvSpPr txBox="1"/>
          <p:nvPr/>
        </p:nvSpPr>
        <p:spPr>
          <a:xfrm>
            <a:off x="3023517" y="3904286"/>
            <a:ext cx="439186" cy="227216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36000" tIns="0" rIns="36000" bIns="0" rtlCol="0" anchor="ctr">
            <a:spAutoFit/>
          </a:bodyPr>
          <a:lstStyle>
            <a:defPPr>
              <a:defRPr lang="en-US"/>
            </a:defPPr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r>
              <a:rPr lang="es-ES" sz="1050" dirty="0">
                <a:latin typeface="Arial" pitchFamily="34" charset="0"/>
                <a:ea typeface="宋体" pitchFamily="2" charset="-122"/>
                <a:cs typeface="Arial" pitchFamily="34" charset="0"/>
              </a:rPr>
              <a:t>2013</a:t>
            </a:r>
          </a:p>
        </p:txBody>
      </p:sp>
      <p:sp>
        <p:nvSpPr>
          <p:cNvPr id="140" name="139 CuadroTexto"/>
          <p:cNvSpPr txBox="1"/>
          <p:nvPr/>
        </p:nvSpPr>
        <p:spPr>
          <a:xfrm>
            <a:off x="4665859" y="1978006"/>
            <a:ext cx="281377" cy="194756"/>
          </a:xfrm>
          <a:prstGeom prst="roundRect">
            <a:avLst>
              <a:gd name="adj" fmla="val 50000"/>
            </a:avLst>
          </a:prstGeom>
          <a:ln/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36000" tIns="0" rIns="36000" bIns="0" rtlCol="0" anchor="ctr">
            <a:spAutoFit/>
          </a:bodyPr>
          <a:lstStyle/>
          <a:p>
            <a:pPr algn="ctr"/>
            <a:r>
              <a:rPr lang="es-ES" sz="900" dirty="0">
                <a:solidFill>
                  <a:schemeClr val="accent6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AA</a:t>
            </a:r>
          </a:p>
        </p:txBody>
      </p:sp>
      <p:sp>
        <p:nvSpPr>
          <p:cNvPr id="33" name="32 CuadroTexto">
            <a:hlinkClick r:id="" action="ppaction://noaction"/>
          </p:cNvPr>
          <p:cNvSpPr txBox="1"/>
          <p:nvPr/>
        </p:nvSpPr>
        <p:spPr>
          <a:xfrm>
            <a:off x="5095118" y="5069619"/>
            <a:ext cx="61106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 dirty="0" err="1">
                <a:solidFill>
                  <a:schemeClr val="bg1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Cl@ve</a:t>
            </a:r>
            <a:endParaRPr lang="es-ES" sz="1100" dirty="0">
              <a:solidFill>
                <a:schemeClr val="bg1"/>
              </a:solidFill>
              <a:latin typeface="Arial" pitchFamily="34" charset="0"/>
              <a:ea typeface="宋体" pitchFamily="2" charset="-122"/>
              <a:cs typeface="Arial" pitchFamily="34" charset="0"/>
            </a:endParaRPr>
          </a:p>
        </p:txBody>
      </p:sp>
      <p:sp>
        <p:nvSpPr>
          <p:cNvPr id="100" name="99 CuadroTexto"/>
          <p:cNvSpPr txBox="1"/>
          <p:nvPr/>
        </p:nvSpPr>
        <p:spPr>
          <a:xfrm>
            <a:off x="1245322" y="947973"/>
            <a:ext cx="439186" cy="227216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36000" tIns="0" rIns="36000" bIns="0" rtlCol="0" anchor="ctr">
            <a:spAutoFit/>
          </a:bodyPr>
          <a:lstStyle>
            <a:defPPr>
              <a:defRPr lang="en-US"/>
            </a:defPPr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r>
              <a:rPr lang="es-ES" sz="1050" dirty="0">
                <a:latin typeface="Arial" pitchFamily="34" charset="0"/>
                <a:ea typeface="宋体" pitchFamily="2" charset="-122"/>
                <a:cs typeface="Arial" pitchFamily="34" charset="0"/>
              </a:rPr>
              <a:t>1995</a:t>
            </a:r>
          </a:p>
        </p:txBody>
      </p:sp>
      <p:sp>
        <p:nvSpPr>
          <p:cNvPr id="120" name="119 CuadroTexto"/>
          <p:cNvSpPr txBox="1"/>
          <p:nvPr/>
        </p:nvSpPr>
        <p:spPr>
          <a:xfrm>
            <a:off x="1522143" y="1528762"/>
            <a:ext cx="439186" cy="227216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36000" tIns="0" rIns="36000" bIns="0" rtlCol="0" anchor="ctr">
            <a:spAutoFit/>
          </a:bodyPr>
          <a:lstStyle>
            <a:defPPr>
              <a:defRPr lang="en-US"/>
            </a:defPPr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r>
              <a:rPr lang="es-ES" sz="1050" dirty="0">
                <a:latin typeface="Arial" pitchFamily="34" charset="0"/>
                <a:ea typeface="宋体" pitchFamily="2" charset="-122"/>
                <a:cs typeface="Arial" pitchFamily="34" charset="0"/>
              </a:rPr>
              <a:t>2005</a:t>
            </a:r>
          </a:p>
        </p:txBody>
      </p:sp>
      <p:sp>
        <p:nvSpPr>
          <p:cNvPr id="34" name="33 CuadroTexto">
            <a:hlinkClick r:id="" action="ppaction://noaction"/>
          </p:cNvPr>
          <p:cNvSpPr txBox="1"/>
          <p:nvPr/>
        </p:nvSpPr>
        <p:spPr>
          <a:xfrm>
            <a:off x="2754620" y="2310449"/>
            <a:ext cx="7489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00" dirty="0">
                <a:latin typeface="Arial" pitchFamily="34" charset="0"/>
                <a:ea typeface="宋体" pitchFamily="2" charset="-122"/>
                <a:cs typeface="Arial" pitchFamily="34" charset="0"/>
              </a:rPr>
              <a:t>电子站址</a:t>
            </a:r>
            <a:endParaRPr lang="es-ES" sz="1100" dirty="0">
              <a:latin typeface="Arial" pitchFamily="34" charset="0"/>
              <a:ea typeface="宋体" pitchFamily="2" charset="-122"/>
              <a:cs typeface="Arial" pitchFamily="34" charset="0"/>
            </a:endParaRPr>
          </a:p>
        </p:txBody>
      </p:sp>
      <p:sp>
        <p:nvSpPr>
          <p:cNvPr id="35" name="34 CuadroTexto">
            <a:hlinkClick r:id="" action="ppaction://noaction"/>
          </p:cNvPr>
          <p:cNvSpPr txBox="1"/>
          <p:nvPr/>
        </p:nvSpPr>
        <p:spPr>
          <a:xfrm>
            <a:off x="3223713" y="2562306"/>
            <a:ext cx="10310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00" dirty="0">
                <a:latin typeface="Arial" pitchFamily="34" charset="0"/>
                <a:ea typeface="宋体" pitchFamily="2" charset="-122"/>
                <a:cs typeface="Arial" pitchFamily="34" charset="0"/>
              </a:rPr>
              <a:t>电子登记系统</a:t>
            </a:r>
            <a:endParaRPr lang="es-ES" sz="1100" dirty="0">
              <a:latin typeface="Arial" pitchFamily="34" charset="0"/>
              <a:ea typeface="宋体" pitchFamily="2" charset="-122"/>
              <a:cs typeface="Arial" pitchFamily="34" charset="0"/>
            </a:endParaRPr>
          </a:p>
        </p:txBody>
      </p:sp>
      <p:sp>
        <p:nvSpPr>
          <p:cNvPr id="138" name="137 CuadroTexto"/>
          <p:cNvSpPr txBox="1"/>
          <p:nvPr/>
        </p:nvSpPr>
        <p:spPr>
          <a:xfrm>
            <a:off x="4247126" y="1570026"/>
            <a:ext cx="206091" cy="194756"/>
          </a:xfrm>
          <a:prstGeom prst="roundRect">
            <a:avLst>
              <a:gd name="adj" fmla="val 50000"/>
            </a:avLst>
          </a:prstGeom>
          <a:ln/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36000" tIns="0" rIns="36000" bIns="0" rtlCol="0" anchor="ctr">
            <a:spAutoFit/>
          </a:bodyPr>
          <a:lstStyle/>
          <a:p>
            <a:pPr algn="ctr"/>
            <a:r>
              <a:rPr lang="es-ES" sz="900" dirty="0">
                <a:solidFill>
                  <a:schemeClr val="accent6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A</a:t>
            </a:r>
          </a:p>
        </p:txBody>
      </p:sp>
      <p:sp>
        <p:nvSpPr>
          <p:cNvPr id="36" name="35 CuadroTexto">
            <a:hlinkClick r:id="" action="ppaction://noaction"/>
          </p:cNvPr>
          <p:cNvSpPr txBox="1"/>
          <p:nvPr/>
        </p:nvSpPr>
        <p:spPr>
          <a:xfrm>
            <a:off x="2154508" y="895562"/>
            <a:ext cx="10310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00" dirty="0">
                <a:latin typeface="Arial" pitchFamily="34" charset="0"/>
                <a:ea typeface="宋体" pitchFamily="2" charset="-122"/>
                <a:cs typeface="Arial" pitchFamily="34" charset="0"/>
              </a:rPr>
              <a:t>一个实体网页</a:t>
            </a:r>
            <a:endParaRPr lang="es-ES" sz="1100" dirty="0">
              <a:latin typeface="Arial" pitchFamily="34" charset="0"/>
              <a:ea typeface="宋体" pitchFamily="2" charset="-122"/>
              <a:cs typeface="Arial" pitchFamily="34" charset="0"/>
            </a:endParaRPr>
          </a:p>
        </p:txBody>
      </p:sp>
      <p:sp>
        <p:nvSpPr>
          <p:cNvPr id="37" name="36 CuadroTexto">
            <a:hlinkClick r:id="" action="ppaction://noaction"/>
          </p:cNvPr>
          <p:cNvSpPr txBox="1"/>
          <p:nvPr/>
        </p:nvSpPr>
        <p:spPr>
          <a:xfrm>
            <a:off x="2726600" y="1176751"/>
            <a:ext cx="48442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 dirty="0">
                <a:latin typeface="Arial" pitchFamily="34" charset="0"/>
                <a:ea typeface="宋体" pitchFamily="2" charset="-122"/>
                <a:cs typeface="Arial" pitchFamily="34" charset="0"/>
              </a:rPr>
              <a:t>RED</a:t>
            </a:r>
          </a:p>
        </p:txBody>
      </p:sp>
      <p:sp>
        <p:nvSpPr>
          <p:cNvPr id="41" name="40 CuadroTexto">
            <a:hlinkClick r:id="" action="ppaction://noaction"/>
          </p:cNvPr>
          <p:cNvSpPr txBox="1"/>
          <p:nvPr/>
        </p:nvSpPr>
        <p:spPr>
          <a:xfrm>
            <a:off x="5125892" y="5630917"/>
            <a:ext cx="6078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00" dirty="0">
                <a:solidFill>
                  <a:schemeClr val="bg1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反欺诈</a:t>
            </a:r>
            <a:endParaRPr lang="es-ES" sz="1100" dirty="0">
              <a:solidFill>
                <a:schemeClr val="bg1"/>
              </a:solidFill>
              <a:latin typeface="Arial" pitchFamily="34" charset="0"/>
              <a:ea typeface="宋体" pitchFamily="2" charset="-122"/>
              <a:cs typeface="Arial" pitchFamily="34" charset="0"/>
            </a:endParaRPr>
          </a:p>
        </p:txBody>
      </p:sp>
      <p:sp>
        <p:nvSpPr>
          <p:cNvPr id="42" name="41 CuadroTexto">
            <a:hlinkClick r:id="" action="ppaction://noaction"/>
          </p:cNvPr>
          <p:cNvSpPr txBox="1"/>
          <p:nvPr/>
        </p:nvSpPr>
        <p:spPr>
          <a:xfrm>
            <a:off x="5216899" y="5382041"/>
            <a:ext cx="6078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00" dirty="0">
                <a:solidFill>
                  <a:schemeClr val="bg1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大数据</a:t>
            </a:r>
            <a:endParaRPr lang="es-ES" sz="1100" dirty="0">
              <a:solidFill>
                <a:schemeClr val="bg1"/>
              </a:solidFill>
              <a:latin typeface="Arial" pitchFamily="34" charset="0"/>
              <a:ea typeface="宋体" pitchFamily="2" charset="-122"/>
              <a:cs typeface="Arial" pitchFamily="34" charset="0"/>
            </a:endParaRPr>
          </a:p>
        </p:txBody>
      </p:sp>
      <p:sp>
        <p:nvSpPr>
          <p:cNvPr id="43" name="42 CuadroTexto"/>
          <p:cNvSpPr txBox="1"/>
          <p:nvPr/>
        </p:nvSpPr>
        <p:spPr>
          <a:xfrm>
            <a:off x="3994560" y="5406933"/>
            <a:ext cx="439186" cy="227216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36000" tIns="0" rIns="36000" bIns="0" rtlCol="0" anchor="ctr">
            <a:spAutoFit/>
          </a:bodyPr>
          <a:lstStyle>
            <a:defPPr>
              <a:defRPr lang="en-US"/>
            </a:defPPr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r>
              <a:rPr lang="es-ES" sz="1050" dirty="0">
                <a:latin typeface="Arial" pitchFamily="34" charset="0"/>
                <a:ea typeface="宋体" pitchFamily="2" charset="-122"/>
                <a:cs typeface="Arial" pitchFamily="34" charset="0"/>
              </a:rPr>
              <a:t>2015</a:t>
            </a:r>
          </a:p>
        </p:txBody>
      </p:sp>
      <p:sp>
        <p:nvSpPr>
          <p:cNvPr id="45" name="44 CuadroTexto"/>
          <p:cNvSpPr txBox="1"/>
          <p:nvPr/>
        </p:nvSpPr>
        <p:spPr>
          <a:xfrm>
            <a:off x="4363971" y="6041916"/>
            <a:ext cx="439186" cy="227216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36000" tIns="0" rIns="36000" bIns="0" rtlCol="0" anchor="ctr">
            <a:spAutoFit/>
          </a:bodyPr>
          <a:lstStyle>
            <a:defPPr>
              <a:defRPr lang="en-US"/>
            </a:defPPr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r>
              <a:rPr lang="es-ES" sz="1050" dirty="0">
                <a:latin typeface="Arial" pitchFamily="34" charset="0"/>
                <a:ea typeface="宋体" pitchFamily="2" charset="-122"/>
                <a:cs typeface="Arial" pitchFamily="34" charset="0"/>
              </a:rPr>
              <a:t>2016</a:t>
            </a:r>
          </a:p>
        </p:txBody>
      </p:sp>
      <p:sp>
        <p:nvSpPr>
          <p:cNvPr id="46" name="45 CuadroTexto">
            <a:hlinkClick r:id="" action="ppaction://noaction"/>
          </p:cNvPr>
          <p:cNvSpPr txBox="1"/>
          <p:nvPr/>
        </p:nvSpPr>
        <p:spPr>
          <a:xfrm>
            <a:off x="5668146" y="6017024"/>
            <a:ext cx="88998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100" dirty="0" err="1">
                <a:solidFill>
                  <a:schemeClr val="bg1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Conect</a:t>
            </a:r>
            <a:r>
              <a:rPr lang="es-ES" sz="1100" dirty="0">
                <a:solidFill>
                  <a:schemeClr val="bg1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@</a:t>
            </a:r>
          </a:p>
          <a:p>
            <a:r>
              <a:rPr lang="zh-CN" altLang="en-US" sz="1100" dirty="0">
                <a:solidFill>
                  <a:schemeClr val="bg1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新电子站址</a:t>
            </a:r>
            <a:endParaRPr lang="es-ES" sz="1100" dirty="0">
              <a:solidFill>
                <a:schemeClr val="bg1"/>
              </a:solidFill>
              <a:latin typeface="Arial" pitchFamily="34" charset="0"/>
              <a:ea typeface="宋体" pitchFamily="2" charset="-122"/>
              <a:cs typeface="Arial" pitchFamily="34" charset="0"/>
            </a:endParaRPr>
          </a:p>
        </p:txBody>
      </p:sp>
      <p:sp>
        <p:nvSpPr>
          <p:cNvPr id="48" name="1 Título"/>
          <p:cNvSpPr>
            <a:spLocks noGrp="1"/>
          </p:cNvSpPr>
          <p:nvPr>
            <p:ph type="title"/>
          </p:nvPr>
        </p:nvSpPr>
        <p:spPr>
          <a:xfrm>
            <a:off x="254351" y="188028"/>
            <a:ext cx="8253663" cy="457701"/>
          </a:xfrm>
        </p:spPr>
        <p:txBody>
          <a:bodyPr/>
          <a:lstStyle/>
          <a:p>
            <a:r>
              <a:rPr lang="zh-CN" altLang="en-US" sz="2400" cap="all" dirty="0">
                <a:latin typeface="Arial" pitchFamily="34" charset="0"/>
                <a:ea typeface="宋体" pitchFamily="2" charset="-122"/>
                <a:cs typeface="Arial" pitchFamily="34" charset="0"/>
              </a:rPr>
              <a:t>电子管理</a:t>
            </a:r>
            <a:endParaRPr lang="es-ES" sz="2400" cap="all" dirty="0">
              <a:latin typeface="Arial" pitchFamily="34" charset="0"/>
              <a:ea typeface="宋体" pitchFamily="2" charset="-122"/>
              <a:cs typeface="Arial" pitchFamily="34" charset="0"/>
            </a:endParaRPr>
          </a:p>
        </p:txBody>
      </p:sp>
      <p:sp>
        <p:nvSpPr>
          <p:cNvPr id="49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08390" y="6619352"/>
            <a:ext cx="373452" cy="148530"/>
          </a:xfrm>
        </p:spPr>
        <p:txBody>
          <a:bodyPr/>
          <a:lstStyle/>
          <a:p>
            <a:fld id="{CAF71A83-2317-41CE-AF2E-1614BF4FFC11}" type="slidenum">
              <a:rPr lang="es-ES" sz="600" smtClean="0">
                <a:latin typeface="Arial" pitchFamily="34" charset="0"/>
                <a:ea typeface="宋体" pitchFamily="2" charset="-122"/>
                <a:cs typeface="Arial" pitchFamily="34" charset="0"/>
              </a:rPr>
              <a:pPr/>
              <a:t>19</a:t>
            </a:fld>
            <a:endParaRPr lang="es-ES" sz="600" dirty="0">
              <a:latin typeface="Arial" pitchFamily="34" charset="0"/>
              <a:ea typeface="宋体" pitchFamily="2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1533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35 Elipse"/>
          <p:cNvSpPr/>
          <p:nvPr/>
        </p:nvSpPr>
        <p:spPr>
          <a:xfrm>
            <a:off x="-10613" y="1546276"/>
            <a:ext cx="3486149" cy="348614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600">
              <a:latin typeface="Arial" pitchFamily="34" charset="0"/>
              <a:ea typeface="宋体" pitchFamily="2" charset="-122"/>
              <a:cs typeface="Arial" pitchFamily="34" charset="0"/>
            </a:endParaRPr>
          </a:p>
        </p:txBody>
      </p:sp>
      <p:sp>
        <p:nvSpPr>
          <p:cNvPr id="41" name="40 CuadroTexto"/>
          <p:cNvSpPr txBox="1"/>
          <p:nvPr/>
        </p:nvSpPr>
        <p:spPr>
          <a:xfrm>
            <a:off x="3603787" y="2503090"/>
            <a:ext cx="5308565" cy="1111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7675" indent="-447675">
              <a:lnSpc>
                <a:spcPct val="200000"/>
              </a:lnSpc>
              <a:buClr>
                <a:schemeClr val="tx2"/>
              </a:buClr>
              <a:buFont typeface="+mj-lt"/>
              <a:buAutoNum type="arabicPeriod"/>
            </a:pPr>
            <a:r>
              <a:rPr lang="zh-CN" altLang="en-US" b="1" dirty="0">
                <a:solidFill>
                  <a:schemeClr val="tx2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社会保障信息技术管理</a:t>
            </a:r>
            <a:endParaRPr lang="en-US" b="1" dirty="0">
              <a:solidFill>
                <a:schemeClr val="tx2"/>
              </a:solidFill>
              <a:latin typeface="Arial" pitchFamily="34" charset="0"/>
              <a:ea typeface="宋体" pitchFamily="2" charset="-122"/>
              <a:cs typeface="Arial" pitchFamily="34" charset="0"/>
            </a:endParaRPr>
          </a:p>
          <a:p>
            <a:pPr marL="447675" indent="-447675">
              <a:lnSpc>
                <a:spcPct val="200000"/>
              </a:lnSpc>
              <a:buClr>
                <a:schemeClr val="tx2"/>
              </a:buClr>
              <a:buFont typeface="+mj-lt"/>
              <a:buAutoNum type="arabicPeriod"/>
            </a:pPr>
            <a:r>
              <a:rPr lang="zh-CN" altLang="en-US" b="1" dirty="0">
                <a:solidFill>
                  <a:schemeClr val="tx2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路径</a:t>
            </a:r>
            <a:endParaRPr lang="es-ES" b="1" dirty="0">
              <a:solidFill>
                <a:schemeClr val="tx2"/>
              </a:solidFill>
              <a:latin typeface="Arial" pitchFamily="34" charset="0"/>
              <a:ea typeface="宋体" pitchFamily="2" charset="-122"/>
              <a:cs typeface="Arial" pitchFamily="34" charset="0"/>
            </a:endParaRPr>
          </a:p>
        </p:txBody>
      </p:sp>
      <p:sp>
        <p:nvSpPr>
          <p:cNvPr id="9" name="8 Elipse"/>
          <p:cNvSpPr/>
          <p:nvPr/>
        </p:nvSpPr>
        <p:spPr>
          <a:xfrm>
            <a:off x="127107" y="1724322"/>
            <a:ext cx="3130061" cy="3130061"/>
          </a:xfrm>
          <a:prstGeom prst="ellipse">
            <a:avLst/>
          </a:prstGeom>
          <a:blipFill dpi="0" rotWithShape="1">
            <a:blip r:embed="rId2" cstate="print"/>
            <a:srcRect/>
            <a:tile tx="1587500" ty="0" sx="47000" sy="47000" flip="none" algn="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600">
              <a:latin typeface="Arial" pitchFamily="34" charset="0"/>
              <a:ea typeface="宋体" pitchFamily="2" charset="-122"/>
              <a:cs typeface="Arial" pitchFamily="34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603787" y="1546276"/>
            <a:ext cx="1944624" cy="872523"/>
          </a:xfrm>
        </p:spPr>
        <p:txBody>
          <a:bodyPr/>
          <a:lstStyle/>
          <a:p>
            <a:r>
              <a:rPr lang="zh-CN" altLang="en-US" sz="2400" dirty="0">
                <a:latin typeface="Arial" pitchFamily="34" charset="0"/>
                <a:ea typeface="宋体" pitchFamily="2" charset="-122"/>
                <a:cs typeface="Arial" pitchFamily="34" charset="0"/>
              </a:rPr>
              <a:t>目录</a:t>
            </a:r>
            <a:endParaRPr lang="es-ES" sz="2400" dirty="0">
              <a:latin typeface="Arial" pitchFamily="34" charset="0"/>
              <a:ea typeface="宋体" pitchFamily="2" charset="-122"/>
              <a:cs typeface="Arial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71A83-2317-41CE-AF2E-1614BF4FFC11}" type="slidenum">
              <a:rPr lang="es-ES" sz="600" smtClean="0">
                <a:latin typeface="Arial" pitchFamily="34" charset="0"/>
                <a:ea typeface="宋体" pitchFamily="2" charset="-122"/>
                <a:cs typeface="Arial" pitchFamily="34" charset="0"/>
              </a:rPr>
              <a:pPr/>
              <a:t>2</a:t>
            </a:fld>
            <a:endParaRPr lang="es-ES" sz="600" dirty="0">
              <a:latin typeface="Arial" pitchFamily="34" charset="0"/>
              <a:ea typeface="宋体" pitchFamily="2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32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35 Elipse"/>
          <p:cNvSpPr/>
          <p:nvPr/>
        </p:nvSpPr>
        <p:spPr>
          <a:xfrm>
            <a:off x="-10613" y="1546276"/>
            <a:ext cx="3486149" cy="348614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600">
              <a:latin typeface="Arial" pitchFamily="34" charset="0"/>
              <a:ea typeface="宋体" pitchFamily="2" charset="-122"/>
              <a:cs typeface="Arial" pitchFamily="34" charset="0"/>
            </a:endParaRPr>
          </a:p>
        </p:txBody>
      </p:sp>
      <p:sp>
        <p:nvSpPr>
          <p:cNvPr id="41" name="40 CuadroTexto"/>
          <p:cNvSpPr txBox="1"/>
          <p:nvPr/>
        </p:nvSpPr>
        <p:spPr>
          <a:xfrm>
            <a:off x="3603787" y="2503090"/>
            <a:ext cx="5308565" cy="1111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7675" indent="-447675">
              <a:lnSpc>
                <a:spcPct val="200000"/>
              </a:lnSpc>
              <a:buClr>
                <a:schemeClr val="bg1">
                  <a:lumMod val="75000"/>
                </a:schemeClr>
              </a:buClr>
              <a:buFont typeface="+mj-lt"/>
              <a:buAutoNum type="arabicPeriod"/>
            </a:pPr>
            <a:r>
              <a:rPr lang="zh-CN" altLang="en-US" b="1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社会保障信息技术管理</a:t>
            </a:r>
            <a:endParaRPr lang="en-US" b="1" dirty="0">
              <a:solidFill>
                <a:schemeClr val="bg1">
                  <a:lumMod val="75000"/>
                </a:schemeClr>
              </a:solidFill>
              <a:latin typeface="Arial" pitchFamily="34" charset="0"/>
              <a:ea typeface="宋体" pitchFamily="2" charset="-122"/>
              <a:cs typeface="Arial" pitchFamily="34" charset="0"/>
            </a:endParaRPr>
          </a:p>
          <a:p>
            <a:pPr marL="447675" indent="-447675">
              <a:lnSpc>
                <a:spcPct val="200000"/>
              </a:lnSpc>
              <a:buClr>
                <a:schemeClr val="tx2"/>
              </a:buClr>
              <a:buFont typeface="+mj-lt"/>
              <a:buAutoNum type="arabicPeriod"/>
            </a:pPr>
            <a:r>
              <a:rPr lang="zh-CN" altLang="en-US" b="1" dirty="0">
                <a:solidFill>
                  <a:schemeClr val="tx2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路径</a:t>
            </a:r>
            <a:endParaRPr lang="es-ES" b="1" dirty="0">
              <a:solidFill>
                <a:schemeClr val="tx2"/>
              </a:solidFill>
              <a:latin typeface="Arial" pitchFamily="34" charset="0"/>
              <a:ea typeface="宋体" pitchFamily="2" charset="-122"/>
              <a:cs typeface="Arial" pitchFamily="34" charset="0"/>
            </a:endParaRPr>
          </a:p>
        </p:txBody>
      </p:sp>
      <p:sp>
        <p:nvSpPr>
          <p:cNvPr id="9" name="8 Elipse"/>
          <p:cNvSpPr/>
          <p:nvPr/>
        </p:nvSpPr>
        <p:spPr>
          <a:xfrm>
            <a:off x="140755" y="1724322"/>
            <a:ext cx="3130061" cy="3130061"/>
          </a:xfrm>
          <a:prstGeom prst="ellipse">
            <a:avLst/>
          </a:prstGeom>
          <a:blipFill dpi="0" rotWithShape="1">
            <a:blip r:embed="rId2" cstate="print"/>
            <a:srcRect/>
            <a:tile tx="1587500" ty="0" sx="47000" sy="47000" flip="none" algn="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600">
              <a:latin typeface="Arial" pitchFamily="34" charset="0"/>
              <a:ea typeface="宋体" pitchFamily="2" charset="-122"/>
              <a:cs typeface="Arial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71A83-2317-41CE-AF2E-1614BF4FFC11}" type="slidenum">
              <a:rPr lang="es-ES" sz="600" smtClean="0">
                <a:latin typeface="Arial" pitchFamily="34" charset="0"/>
                <a:ea typeface="宋体" pitchFamily="2" charset="-122"/>
                <a:cs typeface="Arial" pitchFamily="34" charset="0"/>
              </a:rPr>
              <a:pPr/>
              <a:t>20</a:t>
            </a:fld>
            <a:endParaRPr lang="es-ES" sz="600" dirty="0">
              <a:latin typeface="Arial" pitchFamily="34" charset="0"/>
              <a:ea typeface="宋体" pitchFamily="2" charset="-122"/>
              <a:cs typeface="Arial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603787" y="1546276"/>
            <a:ext cx="1944624" cy="8725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 baseline="0">
                <a:solidFill>
                  <a:schemeClr val="tx2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zh-CN" altLang="en-US" sz="2400" dirty="0">
                <a:latin typeface="Arial" pitchFamily="34" charset="0"/>
                <a:ea typeface="宋体" pitchFamily="2" charset="-122"/>
                <a:cs typeface="Arial" pitchFamily="34" charset="0"/>
              </a:rPr>
              <a:t>目录</a:t>
            </a:r>
            <a:endParaRPr lang="es-ES" sz="2400" dirty="0">
              <a:latin typeface="Arial" pitchFamily="34" charset="0"/>
              <a:ea typeface="宋体" pitchFamily="2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3270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71A83-2317-41CE-AF2E-1614BF4FFC11}" type="slidenum">
              <a:rPr lang="es-ES" sz="600" smtClean="0">
                <a:latin typeface="Arial" pitchFamily="34" charset="0"/>
                <a:ea typeface="宋体" pitchFamily="2" charset="-122"/>
                <a:cs typeface="Arial" pitchFamily="34" charset="0"/>
              </a:rPr>
              <a:pPr/>
              <a:t>21</a:t>
            </a:fld>
            <a:endParaRPr lang="es-ES" sz="600" dirty="0">
              <a:latin typeface="Arial" pitchFamily="34" charset="0"/>
              <a:ea typeface="宋体" pitchFamily="2" charset="-122"/>
              <a:cs typeface="Arial" pitchFamily="34" charset="0"/>
            </a:endParaRPr>
          </a:p>
        </p:txBody>
      </p:sp>
      <p:grpSp>
        <p:nvGrpSpPr>
          <p:cNvPr id="3" name="Grupo 2"/>
          <p:cNvGrpSpPr/>
          <p:nvPr/>
        </p:nvGrpSpPr>
        <p:grpSpPr>
          <a:xfrm>
            <a:off x="457120" y="2717575"/>
            <a:ext cx="2366010" cy="2414309"/>
            <a:chOff x="445690" y="1860511"/>
            <a:chExt cx="1317469" cy="1260553"/>
          </a:xfrm>
        </p:grpSpPr>
        <p:sp>
          <p:nvSpPr>
            <p:cNvPr id="4" name="Rectángulo 3"/>
            <p:cNvSpPr/>
            <p:nvPr/>
          </p:nvSpPr>
          <p:spPr>
            <a:xfrm>
              <a:off x="445690" y="1860511"/>
              <a:ext cx="1317469" cy="1260553"/>
            </a:xfrm>
            <a:prstGeom prst="rect">
              <a:avLst/>
            </a:prstGeom>
            <a:solidFill>
              <a:srgbClr val="9BBB5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0" tIns="108000" rIns="72000" rtlCol="0" anchor="t"/>
            <a:lstStyle/>
            <a:p>
              <a:pPr marL="85725" lvl="0" algn="ctr">
                <a:spcBef>
                  <a:spcPts val="400"/>
                </a:spcBef>
                <a:spcAft>
                  <a:spcPts val="400"/>
                </a:spcAft>
                <a:buClr>
                  <a:srgbClr val="FFFFFF">
                    <a:lumMod val="50000"/>
                  </a:srgbClr>
                </a:buClr>
                <a:defRPr/>
              </a:pPr>
              <a:r>
                <a:rPr kumimoji="0" lang="zh-CN" alt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itchFamily="34" charset="0"/>
                  <a:ea typeface="宋体" pitchFamily="2" charset="-122"/>
                  <a:cs typeface="Arial" pitchFamily="34" charset="0"/>
                </a:rPr>
                <a:t>公民和企业</a:t>
              </a:r>
              <a:endParaRPr kumimoji="0" lang="es-ES" sz="16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  <a:cs typeface="Arial" pitchFamily="34" charset="0"/>
              </a:endParaRPr>
            </a:p>
          </p:txBody>
        </p:sp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2" cstate="print">
              <a:duotone>
                <a:srgbClr val="A5A5A5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2344" y="2498260"/>
              <a:ext cx="444161" cy="444161"/>
            </a:xfrm>
            <a:prstGeom prst="rect">
              <a:avLst/>
            </a:prstGeom>
          </p:spPr>
        </p:pic>
      </p:grpSp>
      <p:grpSp>
        <p:nvGrpSpPr>
          <p:cNvPr id="6" name="Grupo 5"/>
          <p:cNvGrpSpPr/>
          <p:nvPr/>
        </p:nvGrpSpPr>
        <p:grpSpPr>
          <a:xfrm>
            <a:off x="3388995" y="2717575"/>
            <a:ext cx="2366010" cy="2414309"/>
            <a:chOff x="3154600" y="1867983"/>
            <a:chExt cx="1317469" cy="1260553"/>
          </a:xfrm>
          <a:solidFill>
            <a:srgbClr val="E36C0A"/>
          </a:solidFill>
        </p:grpSpPr>
        <p:sp>
          <p:nvSpPr>
            <p:cNvPr id="7" name="Rectángulo 6"/>
            <p:cNvSpPr/>
            <p:nvPr/>
          </p:nvSpPr>
          <p:spPr>
            <a:xfrm>
              <a:off x="3154600" y="1867983"/>
              <a:ext cx="1317469" cy="1260553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0" tIns="108000" rIns="72000" rtlCol="0" anchor="t"/>
            <a:lstStyle/>
            <a:p>
              <a:pPr marL="85725" lvl="0" algn="ctr">
                <a:buClr>
                  <a:srgbClr val="FFFFFF">
                    <a:lumMod val="50000"/>
                  </a:srgbClr>
                </a:buClr>
                <a:defRPr/>
              </a:pPr>
              <a:r>
                <a:rPr lang="zh-CN" altLang="en-US" sz="1600" b="1" kern="0" cap="all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itchFamily="34" charset="0"/>
                  <a:ea typeface="宋体" pitchFamily="2" charset="-122"/>
                  <a:cs typeface="Arial" pitchFamily="34" charset="0"/>
                </a:rPr>
                <a:t>管理实体</a:t>
              </a:r>
              <a:endParaRPr lang="es-ES" sz="1600" b="1" kern="0" cap="all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ea typeface="宋体" pitchFamily="2" charset="-122"/>
                <a:cs typeface="Arial" pitchFamily="34" charset="0"/>
              </a:endParaRPr>
            </a:p>
          </p:txBody>
        </p:sp>
        <p:pic>
          <p:nvPicPr>
            <p:cNvPr id="8" name="Imagen 7"/>
            <p:cNvPicPr>
              <a:picLocks noChangeAspect="1"/>
            </p:cNvPicPr>
            <p:nvPr/>
          </p:nvPicPr>
          <p:blipFill>
            <a:blip r:embed="rId3" cstate="print">
              <a:duotone>
                <a:srgbClr val="A5A5A5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1254" y="2442867"/>
              <a:ext cx="444161" cy="444161"/>
            </a:xfrm>
            <a:prstGeom prst="rect">
              <a:avLst/>
            </a:prstGeom>
            <a:grpFill/>
          </p:spPr>
        </p:pic>
      </p:grpSp>
      <p:grpSp>
        <p:nvGrpSpPr>
          <p:cNvPr id="9" name="Grupo 8"/>
          <p:cNvGrpSpPr/>
          <p:nvPr/>
        </p:nvGrpSpPr>
        <p:grpSpPr>
          <a:xfrm>
            <a:off x="6320870" y="2717575"/>
            <a:ext cx="2366010" cy="2414309"/>
            <a:chOff x="445690" y="4970396"/>
            <a:chExt cx="1317469" cy="1260553"/>
          </a:xfrm>
          <a:solidFill>
            <a:srgbClr val="4BACC6"/>
          </a:solidFill>
        </p:grpSpPr>
        <p:sp>
          <p:nvSpPr>
            <p:cNvPr id="10" name="Rectángulo 9"/>
            <p:cNvSpPr/>
            <p:nvPr/>
          </p:nvSpPr>
          <p:spPr>
            <a:xfrm>
              <a:off x="445690" y="4970396"/>
              <a:ext cx="1317469" cy="1260553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0" tIns="108000" rIns="72000" rtlCol="0" anchor="t"/>
            <a:lstStyle/>
            <a:p>
              <a:pPr marL="85725" lvl="0" algn="ctr">
                <a:spcBef>
                  <a:spcPts val="400"/>
                </a:spcBef>
                <a:spcAft>
                  <a:spcPts val="400"/>
                </a:spcAft>
                <a:buClr>
                  <a:srgbClr val="FFFFFF">
                    <a:lumMod val="50000"/>
                  </a:srgbClr>
                </a:buClr>
                <a:defRPr/>
              </a:pPr>
              <a:r>
                <a:rPr lang="zh-CN" altLang="en-US" sz="1400" b="1" kern="0" dirty="0">
                  <a:solidFill>
                    <a:prstClr val="white"/>
                  </a:solidFill>
                  <a:latin typeface="Arial" pitchFamily="34" charset="0"/>
                  <a:ea typeface="宋体" pitchFamily="2" charset="-122"/>
                  <a:cs typeface="Arial" pitchFamily="34" charset="0"/>
                </a:rPr>
                <a:t>组织运作模式</a:t>
              </a:r>
              <a:endParaRPr kumimoji="0" lang="es-ES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  <a:cs typeface="Arial" pitchFamily="34" charset="0"/>
              </a:endParaRPr>
            </a:p>
          </p:txBody>
        </p:sp>
        <p:pic>
          <p:nvPicPr>
            <p:cNvPr id="11" name="Imagen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2344" y="5689742"/>
              <a:ext cx="444161" cy="444161"/>
            </a:xfrm>
            <a:prstGeom prst="rect">
              <a:avLst/>
            </a:prstGeom>
            <a:grpFill/>
          </p:spPr>
        </p:pic>
      </p:grpSp>
      <p:sp>
        <p:nvSpPr>
          <p:cNvPr id="23" name="CuadroTexto 22"/>
          <p:cNvSpPr txBox="1"/>
          <p:nvPr/>
        </p:nvSpPr>
        <p:spPr>
          <a:xfrm>
            <a:off x="3731064" y="1462242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latin typeface="Arial" pitchFamily="34" charset="0"/>
                <a:ea typeface="宋体" pitchFamily="2" charset="-122"/>
                <a:cs typeface="Arial" pitchFamily="34" charset="0"/>
              </a:rPr>
              <a:t>范围</a:t>
            </a:r>
            <a:endParaRPr lang="es-ES" sz="1600" dirty="0">
              <a:latin typeface="Arial" pitchFamily="34" charset="0"/>
              <a:ea typeface="宋体" pitchFamily="2" charset="-122"/>
              <a:cs typeface="Arial" pitchFamily="34" charset="0"/>
            </a:endParaRPr>
          </a:p>
        </p:txBody>
      </p:sp>
      <p:sp>
        <p:nvSpPr>
          <p:cNvPr id="14" name="1 Título"/>
          <p:cNvSpPr>
            <a:spLocks noGrp="1"/>
          </p:cNvSpPr>
          <p:nvPr>
            <p:ph type="title"/>
          </p:nvPr>
        </p:nvSpPr>
        <p:spPr>
          <a:xfrm>
            <a:off x="254351" y="188028"/>
            <a:ext cx="8253663" cy="457701"/>
          </a:xfrm>
        </p:spPr>
        <p:txBody>
          <a:bodyPr/>
          <a:lstStyle/>
          <a:p>
            <a:r>
              <a:rPr lang="zh-CN" altLang="en-US" sz="2400" cap="all" dirty="0">
                <a:latin typeface="Arial" pitchFamily="34" charset="0"/>
                <a:ea typeface="宋体" pitchFamily="2" charset="-122"/>
                <a:cs typeface="Arial" pitchFamily="34" charset="0"/>
              </a:rPr>
              <a:t>战略目标</a:t>
            </a:r>
            <a:endParaRPr lang="es-ES" sz="2400" cap="all" dirty="0">
              <a:latin typeface="Arial" pitchFamily="34" charset="0"/>
              <a:ea typeface="宋体" pitchFamily="2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5859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71A83-2317-41CE-AF2E-1614BF4FFC11}" type="slidenum">
              <a:rPr lang="es-ES" sz="600" smtClean="0">
                <a:latin typeface="Arial" pitchFamily="34" charset="0"/>
                <a:ea typeface="宋体" pitchFamily="2" charset="-122"/>
                <a:cs typeface="Arial" pitchFamily="34" charset="0"/>
              </a:rPr>
              <a:pPr/>
              <a:t>22</a:t>
            </a:fld>
            <a:endParaRPr lang="es-ES" sz="600" dirty="0">
              <a:latin typeface="Arial" pitchFamily="34" charset="0"/>
              <a:ea typeface="宋体" pitchFamily="2" charset="-122"/>
              <a:cs typeface="Arial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286000" y="1867600"/>
            <a:ext cx="6858000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lvl="0" indent="-266700">
              <a:spcBef>
                <a:spcPts val="300"/>
              </a:spcBef>
              <a:spcAft>
                <a:spcPts val="300"/>
              </a:spcAft>
            </a:pPr>
            <a:endParaRPr lang="es-ES" sz="2000" b="1" dirty="0">
              <a:solidFill>
                <a:srgbClr val="5B9BD5">
                  <a:lumMod val="60000"/>
                  <a:lumOff val="40000"/>
                </a:srgbClr>
              </a:solidFill>
              <a:latin typeface="Arial" pitchFamily="34" charset="0"/>
              <a:ea typeface="宋体" pitchFamily="2" charset="-122"/>
              <a:cs typeface="Arial" pitchFamily="34" charset="0"/>
            </a:endParaRPr>
          </a:p>
          <a:p>
            <a:pPr marL="266700" lvl="0" indent="-266700">
              <a:spcBef>
                <a:spcPts val="300"/>
              </a:spcBef>
              <a:spcAft>
                <a:spcPts val="300"/>
              </a:spcAft>
            </a:pPr>
            <a:r>
              <a:rPr lang="es-ES" sz="2000" b="1" dirty="0">
                <a:solidFill>
                  <a:schemeClr val="accent3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O1</a:t>
            </a:r>
            <a:r>
              <a:rPr lang="zh-CN" altLang="en-US" sz="2000" b="1" dirty="0">
                <a:solidFill>
                  <a:schemeClr val="accent3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：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提高社会保障意识</a:t>
            </a:r>
            <a:endParaRPr lang="es-ES" sz="2000" dirty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ea typeface="宋体" pitchFamily="2" charset="-122"/>
              <a:cs typeface="Arial" pitchFamily="34" charset="0"/>
            </a:endParaRPr>
          </a:p>
          <a:p>
            <a:pPr marL="266700" lvl="0" indent="-266700">
              <a:spcBef>
                <a:spcPts val="300"/>
              </a:spcBef>
              <a:spcAft>
                <a:spcPts val="300"/>
              </a:spcAft>
            </a:pPr>
            <a:endParaRPr lang="es-ES" sz="2000" dirty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ea typeface="宋体" pitchFamily="2" charset="-122"/>
              <a:cs typeface="Arial" pitchFamily="34" charset="0"/>
            </a:endParaRPr>
          </a:p>
          <a:p>
            <a:pPr marL="536575" lvl="0" indent="-536575">
              <a:spcBef>
                <a:spcPts val="300"/>
              </a:spcBef>
              <a:spcAft>
                <a:spcPts val="300"/>
              </a:spcAft>
            </a:pPr>
            <a:endParaRPr lang="es-ES" sz="2000" b="1" dirty="0">
              <a:solidFill>
                <a:schemeClr val="accent3"/>
              </a:solidFill>
              <a:latin typeface="Arial" pitchFamily="34" charset="0"/>
              <a:ea typeface="宋体" pitchFamily="2" charset="-122"/>
              <a:cs typeface="Arial" pitchFamily="34" charset="0"/>
            </a:endParaRPr>
          </a:p>
          <a:p>
            <a:pPr marL="536575" lvl="0" indent="-536575">
              <a:spcBef>
                <a:spcPts val="300"/>
              </a:spcBef>
              <a:spcAft>
                <a:spcPts val="300"/>
              </a:spcAft>
            </a:pPr>
            <a:r>
              <a:rPr lang="es-ES" sz="2000" b="1" dirty="0">
                <a:solidFill>
                  <a:schemeClr val="accent3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O2</a:t>
            </a:r>
            <a:r>
              <a:rPr lang="zh-CN" altLang="en-US" sz="2000" b="1" dirty="0">
                <a:solidFill>
                  <a:schemeClr val="accent3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：</a:t>
            </a:r>
            <a:r>
              <a:rPr lang="zh-CN" alt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了解公民和企业，提出价值价值方案</a:t>
            </a:r>
            <a:endParaRPr lang="es-ES" sz="2000" dirty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ea typeface="宋体" pitchFamily="2" charset="-122"/>
              <a:cs typeface="Arial" pitchFamily="34" charset="0"/>
            </a:endParaRPr>
          </a:p>
          <a:p>
            <a:pPr marL="536575" lvl="0" indent="-536575">
              <a:spcBef>
                <a:spcPts val="300"/>
              </a:spcBef>
              <a:spcAft>
                <a:spcPts val="300"/>
              </a:spcAft>
            </a:pPr>
            <a:r>
              <a:rPr lang="es-E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 </a:t>
            </a:r>
          </a:p>
          <a:p>
            <a:pPr marL="536575" lvl="0" indent="-536575">
              <a:spcBef>
                <a:spcPts val="300"/>
              </a:spcBef>
              <a:spcAft>
                <a:spcPts val="300"/>
              </a:spcAft>
              <a:tabLst>
                <a:tab pos="536575" algn="l"/>
              </a:tabLst>
            </a:pPr>
            <a:endParaRPr lang="es-ES" sz="2000" b="1" dirty="0">
              <a:solidFill>
                <a:schemeClr val="accent3"/>
              </a:solidFill>
              <a:latin typeface="Arial" pitchFamily="34" charset="0"/>
              <a:ea typeface="宋体" pitchFamily="2" charset="-122"/>
              <a:cs typeface="Arial" pitchFamily="34" charset="0"/>
            </a:endParaRPr>
          </a:p>
          <a:p>
            <a:pPr marL="536575" lvl="0" indent="-536575">
              <a:spcBef>
                <a:spcPts val="300"/>
              </a:spcBef>
              <a:spcAft>
                <a:spcPts val="300"/>
              </a:spcAft>
              <a:tabLst>
                <a:tab pos="536575" algn="l"/>
              </a:tabLst>
            </a:pPr>
            <a:r>
              <a:rPr lang="es-ES" sz="2000" b="1" dirty="0">
                <a:solidFill>
                  <a:schemeClr val="accent3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O3</a:t>
            </a:r>
            <a:r>
              <a:rPr lang="zh-CN" altLang="en-US" sz="2000" b="1" dirty="0">
                <a:solidFill>
                  <a:schemeClr val="accent3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：</a:t>
            </a:r>
            <a:r>
              <a:rPr lang="zh-CN" alt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简化和加快建立公民与企业之间的关系</a:t>
            </a:r>
            <a:endParaRPr lang="es-ES" sz="2000" dirty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ea typeface="宋体" pitchFamily="2" charset="-122"/>
              <a:cs typeface="Arial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228" y="2061598"/>
            <a:ext cx="1037681" cy="103768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029" y="3305141"/>
            <a:ext cx="1051338" cy="105133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227" y="4416475"/>
            <a:ext cx="1037681" cy="1051338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254351" y="1016031"/>
            <a:ext cx="15616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5725" lvl="0" algn="ctr">
              <a:spcBef>
                <a:spcPts val="400"/>
              </a:spcBef>
              <a:spcAft>
                <a:spcPts val="400"/>
              </a:spcAft>
              <a:buClr>
                <a:srgbClr val="FFFFFF">
                  <a:lumMod val="50000"/>
                </a:srgbClr>
              </a:buClr>
              <a:defRPr/>
            </a:pPr>
            <a:r>
              <a:rPr lang="zh-CN" altLang="en-US" sz="2000" b="1" kern="0" dirty="0">
                <a:solidFill>
                  <a:schemeClr val="accent3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公民和企业</a:t>
            </a:r>
            <a:endParaRPr lang="es-ES" sz="2000" b="1" kern="0" dirty="0">
              <a:solidFill>
                <a:schemeClr val="accent3"/>
              </a:solidFill>
              <a:latin typeface="Arial" pitchFamily="34" charset="0"/>
              <a:ea typeface="宋体" pitchFamily="2" charset="-122"/>
              <a:cs typeface="Arial" pitchFamily="34" charset="0"/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254351" y="188028"/>
            <a:ext cx="8253663" cy="4577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zh-CN" altLang="en-US" sz="2400" cap="all" dirty="0">
                <a:latin typeface="Arial" pitchFamily="34" charset="0"/>
                <a:ea typeface="宋体" pitchFamily="2" charset="-122"/>
                <a:cs typeface="Arial" pitchFamily="34" charset="0"/>
              </a:rPr>
              <a:t>战略目标</a:t>
            </a:r>
            <a:endParaRPr lang="es-ES" sz="2400" cap="all" dirty="0">
              <a:latin typeface="Arial" pitchFamily="34" charset="0"/>
              <a:ea typeface="宋体" pitchFamily="2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7371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71A83-2317-41CE-AF2E-1614BF4FFC11}" type="slidenum">
              <a:rPr lang="es-ES" sz="600" smtClean="0">
                <a:latin typeface="Arial" pitchFamily="34" charset="0"/>
                <a:ea typeface="宋体" pitchFamily="2" charset="-122"/>
                <a:cs typeface="Arial" pitchFamily="34" charset="0"/>
              </a:rPr>
              <a:pPr/>
              <a:t>23</a:t>
            </a:fld>
            <a:endParaRPr lang="es-ES" sz="600" dirty="0">
              <a:latin typeface="Arial" pitchFamily="34" charset="0"/>
              <a:ea typeface="宋体" pitchFamily="2" charset="-122"/>
              <a:cs typeface="Arial" pitchFamily="34" charset="0"/>
            </a:endParaRPr>
          </a:p>
        </p:txBody>
      </p:sp>
      <p:sp>
        <p:nvSpPr>
          <p:cNvPr id="4" name="136 CuadroTexto"/>
          <p:cNvSpPr txBox="1"/>
          <p:nvPr/>
        </p:nvSpPr>
        <p:spPr bwMode="auto">
          <a:xfrm>
            <a:off x="2334625" y="2587796"/>
            <a:ext cx="6589395" cy="268888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36039" tIns="36039" rIns="36039" bIns="36039" numCol="1" rtlCol="0" anchor="ctr" anchorCtr="0" compatLnSpc="1">
            <a:prstTxWarp prst="textNoShape">
              <a:avLst/>
            </a:prstTxWarp>
            <a:spAutoFit/>
          </a:bodyPr>
          <a:lstStyle>
            <a:defPPr>
              <a:defRPr lang="es-ES"/>
            </a:defPPr>
            <a:lvl1pPr lvl="0">
              <a:spcBef>
                <a:spcPts val="300"/>
              </a:spcBef>
              <a:spcAft>
                <a:spcPts val="300"/>
              </a:spcAft>
              <a:defRPr sz="1100" b="1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marL="536575" marR="0" lvl="0" indent="-536575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0" cap="none" spc="0" normalizeH="0" baseline="0" noProof="0" dirty="0">
                <a:ln>
                  <a:noFill/>
                </a:ln>
                <a:solidFill>
                  <a:srgbClr val="E36C0A"/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  <a:cs typeface="Arial" pitchFamily="34" charset="0"/>
              </a:rPr>
              <a:t>O4</a:t>
            </a: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E36C0A"/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  <a:cs typeface="Arial" pitchFamily="34" charset="0"/>
              </a:rPr>
              <a:t>：</a:t>
            </a:r>
            <a:r>
              <a:rPr lang="zh-CN" altLang="en-US" sz="2000" b="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管理实体技术合作伙伴，增加附加值</a:t>
            </a:r>
            <a:endParaRPr kumimoji="0" lang="es-ES" sz="20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Arial" pitchFamily="34" charset="0"/>
            </a:endParaRPr>
          </a:p>
          <a:p>
            <a:pPr marL="266700" marR="0" lvl="0" indent="-2667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s-ES" sz="20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Arial" pitchFamily="34" charset="0"/>
            </a:endParaRPr>
          </a:p>
          <a:p>
            <a:pPr marL="536575" lvl="0" indent="-536575">
              <a:defRPr/>
            </a:pPr>
            <a:endParaRPr kumimoji="0" lang="es-ES" sz="2000" b="1" i="0" u="none" strike="noStrike" kern="0" cap="none" spc="0" normalizeH="0" baseline="0" noProof="0" dirty="0">
              <a:ln>
                <a:noFill/>
              </a:ln>
              <a:solidFill>
                <a:srgbClr val="E36C0A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Arial" pitchFamily="34" charset="0"/>
            </a:endParaRPr>
          </a:p>
          <a:p>
            <a:pPr marL="536575" lvl="0" indent="-536575">
              <a:defRPr/>
            </a:pPr>
            <a:r>
              <a:rPr kumimoji="0" lang="es-ES" sz="2000" b="1" i="0" u="none" strike="noStrike" kern="0" cap="none" spc="0" normalizeH="0" baseline="0" noProof="0" dirty="0">
                <a:ln>
                  <a:noFill/>
                </a:ln>
                <a:solidFill>
                  <a:srgbClr val="E36C0A"/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  <a:cs typeface="Arial" pitchFamily="34" charset="0"/>
              </a:rPr>
              <a:t>O5</a:t>
            </a: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E36C0A"/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  <a:cs typeface="Arial" pitchFamily="34" charset="0"/>
              </a:rPr>
              <a:t>：</a:t>
            </a:r>
            <a:r>
              <a:rPr lang="zh-CN" altLang="en-US" sz="2000" b="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透明的关系模式实现灵活、高效的响应</a:t>
            </a:r>
            <a:endParaRPr kumimoji="0" lang="es-ES" sz="20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Arial" pitchFamily="34" charset="0"/>
            </a:endParaRPr>
          </a:p>
          <a:p>
            <a:pPr marL="266700" marR="0" lvl="0" indent="-2667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s-ES" sz="20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Arial" pitchFamily="34" charset="0"/>
            </a:endParaRPr>
          </a:p>
          <a:p>
            <a:pPr marL="536575" lvl="0" indent="-536575">
              <a:defRPr/>
            </a:pPr>
            <a:endParaRPr lang="es-ES" sz="2000" kern="0" dirty="0">
              <a:solidFill>
                <a:srgbClr val="E36C0A"/>
              </a:solidFill>
              <a:latin typeface="Arial" pitchFamily="34" charset="0"/>
              <a:ea typeface="宋体" pitchFamily="2" charset="-122"/>
              <a:cs typeface="Arial" pitchFamily="34" charset="0"/>
            </a:endParaRPr>
          </a:p>
          <a:p>
            <a:pPr marL="536575" lvl="0" indent="-536575">
              <a:defRPr/>
            </a:pPr>
            <a:r>
              <a:rPr kumimoji="0" lang="es-ES" sz="2000" b="1" i="0" u="none" strike="noStrike" kern="0" cap="none" spc="0" normalizeH="0" baseline="0" noProof="0" dirty="0">
                <a:ln>
                  <a:noFill/>
                </a:ln>
                <a:solidFill>
                  <a:srgbClr val="E36C0A"/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  <a:cs typeface="Arial" pitchFamily="34" charset="0"/>
              </a:rPr>
              <a:t>O6</a:t>
            </a: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E36C0A"/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  <a:cs typeface="Arial" pitchFamily="34" charset="0"/>
              </a:rPr>
              <a:t>：</a:t>
            </a:r>
            <a:r>
              <a:rPr lang="zh-CN" altLang="en-US" sz="2000" b="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引导西班牙社会保障的数字化转型</a:t>
            </a:r>
            <a:endParaRPr kumimoji="0" lang="es-ES" sz="20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Arial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421" y="2165532"/>
            <a:ext cx="862488" cy="86248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421" y="3500994"/>
            <a:ext cx="862488" cy="86248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421" y="4729451"/>
            <a:ext cx="862488" cy="862488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457198" y="1017203"/>
            <a:ext cx="606910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lvl="0">
              <a:buClr>
                <a:srgbClr val="FFFFFF">
                  <a:lumMod val="50000"/>
                </a:srgbClr>
              </a:buClr>
              <a:defRPr/>
            </a:pPr>
            <a:r>
              <a:rPr lang="zh-CN" altLang="en-US" sz="2000" b="1" kern="0" cap="all" dirty="0">
                <a:solidFill>
                  <a:srgbClr val="E36C0A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管理实体</a:t>
            </a:r>
            <a:endParaRPr lang="es-ES" sz="2000" b="1" kern="0" cap="all" dirty="0">
              <a:solidFill>
                <a:srgbClr val="E36C0A"/>
              </a:solidFill>
              <a:latin typeface="Arial" pitchFamily="34" charset="0"/>
              <a:ea typeface="宋体" pitchFamily="2" charset="-122"/>
              <a:cs typeface="Arial" pitchFamily="34" charset="0"/>
            </a:endParaRPr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254351" y="188028"/>
            <a:ext cx="8253663" cy="4577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zh-CN" altLang="en-US" sz="2400" cap="all" dirty="0">
                <a:latin typeface="Arial" pitchFamily="34" charset="0"/>
                <a:ea typeface="宋体" pitchFamily="2" charset="-122"/>
                <a:cs typeface="Arial" pitchFamily="34" charset="0"/>
              </a:rPr>
              <a:t>战略目标</a:t>
            </a:r>
            <a:endParaRPr lang="es-ES" sz="2400" cap="all" dirty="0">
              <a:latin typeface="Arial" pitchFamily="34" charset="0"/>
              <a:ea typeface="宋体" pitchFamily="2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885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71A83-2317-41CE-AF2E-1614BF4FFC11}" type="slidenum">
              <a:rPr lang="es-ES" sz="600" smtClean="0">
                <a:latin typeface="Arial" pitchFamily="34" charset="0"/>
                <a:ea typeface="宋体" pitchFamily="2" charset="-122"/>
                <a:cs typeface="Arial" pitchFamily="34" charset="0"/>
              </a:rPr>
              <a:pPr/>
              <a:t>24</a:t>
            </a:fld>
            <a:endParaRPr lang="es-ES" sz="600" dirty="0">
              <a:latin typeface="Arial" pitchFamily="34" charset="0"/>
              <a:ea typeface="宋体" pitchFamily="2" charset="-122"/>
              <a:cs typeface="Arial" pitchFamily="34" charset="0"/>
            </a:endParaRPr>
          </a:p>
        </p:txBody>
      </p:sp>
      <p:sp>
        <p:nvSpPr>
          <p:cNvPr id="4" name="136 CuadroTexto"/>
          <p:cNvSpPr txBox="1"/>
          <p:nvPr/>
        </p:nvSpPr>
        <p:spPr bwMode="auto">
          <a:xfrm>
            <a:off x="2369622" y="2639565"/>
            <a:ext cx="5685999" cy="23041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36039" tIns="36039" rIns="36039" bIns="36039" numCol="1" rtlCol="0" anchor="ctr" anchorCtr="0" compatLnSpc="1">
            <a:prstTxWarp prst="textNoShape">
              <a:avLst/>
            </a:prstTxWarp>
            <a:spAutoFit/>
          </a:bodyPr>
          <a:lstStyle>
            <a:defPPr>
              <a:defRPr lang="es-ES"/>
            </a:defPPr>
            <a:lvl1pPr lvl="0">
              <a:spcBef>
                <a:spcPts val="300"/>
              </a:spcBef>
              <a:spcAft>
                <a:spcPts val="300"/>
              </a:spcAft>
              <a:defRPr sz="1100" b="1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marL="536575" lvl="0" indent="-536575">
              <a:defRPr/>
            </a:pPr>
            <a:r>
              <a:rPr kumimoji="0" lang="es-ES" sz="2000" b="1" i="0" u="none" strike="noStrike" kern="0" cap="none" spc="0" normalizeH="0" baseline="0" noProof="0" dirty="0">
                <a:ln>
                  <a:noFill/>
                </a:ln>
                <a:solidFill>
                  <a:srgbClr val="4BACC6"/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  <a:cs typeface="Arial" pitchFamily="34" charset="0"/>
              </a:rPr>
              <a:t>O6</a:t>
            </a: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4BACC6"/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  <a:cs typeface="Arial" pitchFamily="34" charset="0"/>
              </a:rPr>
              <a:t>：</a:t>
            </a:r>
            <a:r>
              <a:rPr lang="zh-CN" altLang="en-US" sz="2000" b="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建立服务型组织模式</a:t>
            </a:r>
            <a:endParaRPr kumimoji="0" lang="es-ES" sz="20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Arial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s-ES" sz="20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Arial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lang="es-ES" sz="2000" b="0" kern="0" dirty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ea typeface="宋体" pitchFamily="2" charset="-122"/>
              <a:cs typeface="Arial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s-ES" sz="20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Arial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s-ES" sz="20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Arial" pitchFamily="34" charset="0"/>
            </a:endParaRPr>
          </a:p>
          <a:p>
            <a:pPr marL="536575" lvl="0" indent="-536575">
              <a:defRPr/>
            </a:pPr>
            <a:r>
              <a:rPr kumimoji="0" lang="es-ES" sz="2000" b="1" i="0" u="none" strike="noStrike" kern="0" cap="none" spc="0" normalizeH="0" baseline="0" noProof="0" dirty="0">
                <a:ln>
                  <a:noFill/>
                </a:ln>
                <a:solidFill>
                  <a:srgbClr val="4BACC6"/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  <a:cs typeface="Arial" pitchFamily="34" charset="0"/>
              </a:rPr>
              <a:t>O7: </a:t>
            </a:r>
            <a:r>
              <a:rPr lang="zh-CN" altLang="en-US" sz="2000" b="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调整技术模式，以应对数字化转型带来的挑战</a:t>
            </a:r>
            <a:endParaRPr kumimoji="0" lang="es-ES" sz="20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Arial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436" y="4192749"/>
            <a:ext cx="862488" cy="90014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436" y="2373896"/>
            <a:ext cx="862488" cy="900145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409359" y="1120727"/>
            <a:ext cx="772162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>
              <a:spcBef>
                <a:spcPts val="400"/>
              </a:spcBef>
              <a:spcAft>
                <a:spcPts val="400"/>
              </a:spcAft>
              <a:buClr>
                <a:srgbClr val="FFFFFF">
                  <a:lumMod val="50000"/>
                </a:srgbClr>
              </a:buClr>
              <a:defRPr/>
            </a:pPr>
            <a:r>
              <a:rPr lang="zh-CN" altLang="en-US" sz="2000" b="1" kern="0" dirty="0">
                <a:solidFill>
                  <a:srgbClr val="4BACC6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组织运作模式</a:t>
            </a:r>
            <a:r>
              <a:rPr lang="es-ES" sz="2000" b="1" kern="0" dirty="0">
                <a:solidFill>
                  <a:srgbClr val="4BACC6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 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254351" y="188028"/>
            <a:ext cx="8253663" cy="4577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zh-CN" altLang="en-US" sz="2400" cap="all" dirty="0">
                <a:latin typeface="Arial" pitchFamily="34" charset="0"/>
                <a:ea typeface="宋体" pitchFamily="2" charset="-122"/>
                <a:cs typeface="Arial" pitchFamily="34" charset="0"/>
              </a:rPr>
              <a:t>战略目标</a:t>
            </a:r>
            <a:endParaRPr lang="es-ES" sz="2400" cap="all" dirty="0">
              <a:latin typeface="Arial" pitchFamily="34" charset="0"/>
              <a:ea typeface="宋体" pitchFamily="2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392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71A83-2317-41CE-AF2E-1614BF4FFC11}" type="slidenum">
              <a:rPr lang="es-ES" sz="600" smtClean="0">
                <a:latin typeface="Arial" pitchFamily="34" charset="0"/>
                <a:ea typeface="宋体" pitchFamily="2" charset="-122"/>
                <a:cs typeface="Arial" pitchFamily="34" charset="0"/>
              </a:rPr>
              <a:pPr/>
              <a:t>25</a:t>
            </a:fld>
            <a:endParaRPr lang="es-ES" sz="600" dirty="0">
              <a:latin typeface="Arial" pitchFamily="34" charset="0"/>
              <a:ea typeface="宋体" pitchFamily="2" charset="-122"/>
              <a:cs typeface="Arial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152" y="0"/>
            <a:ext cx="4477294" cy="6858000"/>
          </a:xfrm>
          <a:prstGeom prst="rect">
            <a:avLst/>
          </a:prstGeom>
        </p:spPr>
      </p:pic>
      <p:sp>
        <p:nvSpPr>
          <p:cNvPr id="5" name="2 Marcador de contenido"/>
          <p:cNvSpPr txBox="1">
            <a:spLocks/>
          </p:cNvSpPr>
          <p:nvPr/>
        </p:nvSpPr>
        <p:spPr>
          <a:xfrm>
            <a:off x="85344" y="2734058"/>
            <a:ext cx="4474464" cy="89001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è"/>
              <a:defRPr sz="3200" kern="1200">
                <a:solidFill>
                  <a:schemeClr val="tx1"/>
                </a:solidFill>
                <a:latin typeface="Futura Bk BT" panose="020B0502020204020303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Futura Bk BT" panose="020B05020202040203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Futura Bk BT" panose="020B05020202040203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Futura Bk BT" panose="020B05020202040203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Futura Bk BT" panose="020B05020202040203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anose="05000000000000000000" pitchFamily="2" charset="2"/>
              <a:buNone/>
            </a:pPr>
            <a:r>
              <a:rPr lang="zh-CN" altLang="en-US" sz="4000" b="1" dirty="0">
                <a:latin typeface="Arial" pitchFamily="34" charset="0"/>
                <a:ea typeface="宋体" pitchFamily="2" charset="-122"/>
                <a:cs typeface="Arial" pitchFamily="34" charset="0"/>
              </a:rPr>
              <a:t>谢谢！</a:t>
            </a:r>
            <a:endParaRPr lang="es-ES" sz="4000" b="1" dirty="0">
              <a:latin typeface="Arial" pitchFamily="34" charset="0"/>
              <a:ea typeface="宋体" pitchFamily="2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1357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CuadroTexto"/>
          <p:cNvSpPr txBox="1"/>
          <p:nvPr/>
        </p:nvSpPr>
        <p:spPr>
          <a:xfrm>
            <a:off x="4912242" y="2707055"/>
            <a:ext cx="4080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400" b="1" dirty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宋体" pitchFamily="2" charset="-122"/>
                <a:cs typeface="Arial" pitchFamily="34" charset="0"/>
              </a:rPr>
              <a:t>社会保障信息技术管理</a:t>
            </a:r>
            <a:endParaRPr lang="es-ES" altLang="zh-CN" sz="2400" b="1" dirty="0">
              <a:solidFill>
                <a:schemeClr val="bg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ea typeface="宋体" pitchFamily="2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3532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35 Elipse"/>
          <p:cNvSpPr/>
          <p:nvPr/>
        </p:nvSpPr>
        <p:spPr>
          <a:xfrm>
            <a:off x="117638" y="1724319"/>
            <a:ext cx="3486149" cy="348614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600">
              <a:latin typeface="Arial" pitchFamily="34" charset="0"/>
              <a:ea typeface="宋体" pitchFamily="2" charset="-122"/>
              <a:cs typeface="Arial" pitchFamily="34" charset="0"/>
            </a:endParaRPr>
          </a:p>
        </p:txBody>
      </p:sp>
      <p:sp>
        <p:nvSpPr>
          <p:cNvPr id="41" name="40 CuadroTexto"/>
          <p:cNvSpPr txBox="1"/>
          <p:nvPr/>
        </p:nvSpPr>
        <p:spPr>
          <a:xfrm>
            <a:off x="3603787" y="2503090"/>
            <a:ext cx="5308565" cy="1111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7675" indent="-447675">
              <a:lnSpc>
                <a:spcPct val="200000"/>
              </a:lnSpc>
              <a:buClr>
                <a:schemeClr val="tx2"/>
              </a:buClr>
              <a:buFont typeface="+mj-lt"/>
              <a:buAutoNum type="arabicPeriod"/>
            </a:pPr>
            <a:r>
              <a:rPr lang="zh-CN" altLang="en-US" b="1" dirty="0">
                <a:solidFill>
                  <a:schemeClr val="tx2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社会保障信息技术管理</a:t>
            </a:r>
            <a:endParaRPr lang="en-US" altLang="zh-CN" b="1" dirty="0">
              <a:solidFill>
                <a:schemeClr val="tx2"/>
              </a:solidFill>
              <a:latin typeface="Arial" pitchFamily="34" charset="0"/>
              <a:ea typeface="宋体" pitchFamily="2" charset="-122"/>
              <a:cs typeface="Arial" pitchFamily="34" charset="0"/>
            </a:endParaRPr>
          </a:p>
          <a:p>
            <a:pPr marL="447675" indent="-447675">
              <a:lnSpc>
                <a:spcPct val="200000"/>
              </a:lnSpc>
              <a:buClr>
                <a:schemeClr val="bg1">
                  <a:lumMod val="75000"/>
                </a:schemeClr>
              </a:buClr>
              <a:buFont typeface="+mj-lt"/>
              <a:buAutoNum type="arabicPeriod"/>
            </a:pPr>
            <a:r>
              <a:rPr lang="zh-CN" altLang="en-US" b="1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路径</a:t>
            </a:r>
            <a:endParaRPr lang="es-ES" b="1" dirty="0">
              <a:solidFill>
                <a:schemeClr val="bg1">
                  <a:lumMod val="75000"/>
                </a:schemeClr>
              </a:solidFill>
              <a:latin typeface="Arial" pitchFamily="34" charset="0"/>
              <a:ea typeface="宋体" pitchFamily="2" charset="-122"/>
              <a:cs typeface="Arial" pitchFamily="34" charset="0"/>
            </a:endParaRPr>
          </a:p>
        </p:txBody>
      </p:sp>
      <p:sp>
        <p:nvSpPr>
          <p:cNvPr id="9" name="8 Elipse"/>
          <p:cNvSpPr/>
          <p:nvPr/>
        </p:nvSpPr>
        <p:spPr>
          <a:xfrm>
            <a:off x="295681" y="1902362"/>
            <a:ext cx="3130061" cy="3130061"/>
          </a:xfrm>
          <a:prstGeom prst="ellipse">
            <a:avLst/>
          </a:prstGeom>
          <a:blipFill dpi="0" rotWithShape="1">
            <a:blip r:embed="rId2" cstate="print"/>
            <a:srcRect/>
            <a:tile tx="1587500" ty="0" sx="47000" sy="47000" flip="none" algn="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600">
              <a:latin typeface="Arial" pitchFamily="34" charset="0"/>
              <a:ea typeface="宋体" pitchFamily="2" charset="-122"/>
              <a:cs typeface="Arial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71A83-2317-41CE-AF2E-1614BF4FFC11}" type="slidenum">
              <a:rPr lang="es-ES" sz="600" smtClean="0">
                <a:latin typeface="Arial" pitchFamily="34" charset="0"/>
                <a:ea typeface="宋体" pitchFamily="2" charset="-122"/>
                <a:cs typeface="Arial" pitchFamily="34" charset="0"/>
              </a:rPr>
              <a:pPr/>
              <a:t>3</a:t>
            </a:fld>
            <a:endParaRPr lang="es-ES" sz="600" dirty="0">
              <a:latin typeface="Arial" pitchFamily="34" charset="0"/>
              <a:ea typeface="宋体" pitchFamily="2" charset="-122"/>
              <a:cs typeface="Arial" pitchFamily="34" charset="0"/>
            </a:endParaRPr>
          </a:p>
        </p:txBody>
      </p:sp>
      <p:sp>
        <p:nvSpPr>
          <p:cNvPr id="10" name="1 Título"/>
          <p:cNvSpPr>
            <a:spLocks noGrp="1"/>
          </p:cNvSpPr>
          <p:nvPr>
            <p:ph type="title"/>
          </p:nvPr>
        </p:nvSpPr>
        <p:spPr>
          <a:xfrm>
            <a:off x="3603787" y="1546276"/>
            <a:ext cx="1944624" cy="872523"/>
          </a:xfrm>
        </p:spPr>
        <p:txBody>
          <a:bodyPr/>
          <a:lstStyle/>
          <a:p>
            <a:r>
              <a:rPr lang="zh-CN" altLang="en-US" sz="2400" dirty="0">
                <a:latin typeface="Arial" pitchFamily="34" charset="0"/>
                <a:ea typeface="宋体" pitchFamily="2" charset="-122"/>
                <a:cs typeface="Arial" pitchFamily="34" charset="0"/>
              </a:rPr>
              <a:t>目录</a:t>
            </a:r>
            <a:endParaRPr lang="es-ES" sz="2400" dirty="0">
              <a:latin typeface="Arial" pitchFamily="34" charset="0"/>
              <a:ea typeface="宋体" pitchFamily="2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3270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0" name="49 Conector recto"/>
          <p:cNvCxnSpPr/>
          <p:nvPr/>
        </p:nvCxnSpPr>
        <p:spPr bwMode="auto">
          <a:xfrm flipH="1">
            <a:off x="2991771" y="4579878"/>
            <a:ext cx="567786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" name="48 Conector recto"/>
          <p:cNvCxnSpPr/>
          <p:nvPr/>
        </p:nvCxnSpPr>
        <p:spPr bwMode="auto">
          <a:xfrm flipH="1">
            <a:off x="2991771" y="3732534"/>
            <a:ext cx="567786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28 Conector recto"/>
          <p:cNvCxnSpPr/>
          <p:nvPr/>
        </p:nvCxnSpPr>
        <p:spPr bwMode="auto">
          <a:xfrm>
            <a:off x="4580542" y="1993840"/>
            <a:ext cx="0" cy="1011936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2" name="组合 1"/>
          <p:cNvGrpSpPr/>
          <p:nvPr/>
        </p:nvGrpSpPr>
        <p:grpSpPr>
          <a:xfrm>
            <a:off x="1484545" y="1615888"/>
            <a:ext cx="6859972" cy="4141915"/>
            <a:chOff x="1484545" y="1615888"/>
            <a:chExt cx="6859972" cy="4141915"/>
          </a:xfrm>
        </p:grpSpPr>
        <p:sp>
          <p:nvSpPr>
            <p:cNvPr id="6" name="5 Rectángulo"/>
            <p:cNvSpPr/>
            <p:nvPr/>
          </p:nvSpPr>
          <p:spPr bwMode="auto">
            <a:xfrm>
              <a:off x="1826977" y="1615888"/>
              <a:ext cx="5490045" cy="430276"/>
            </a:xfrm>
            <a:prstGeom prst="rect">
              <a:avLst/>
            </a:prstGeom>
            <a:solidFill>
              <a:srgbClr val="00006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3600" tIns="46800" rIns="93600" bIns="46800" numCol="1" rtlCol="0" anchor="ctr" anchorCtr="1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zh-CN" altLang="en-US" sz="1600" b="1" dirty="0">
                  <a:solidFill>
                    <a:schemeClr val="bg1"/>
                  </a:solidFill>
                  <a:latin typeface="Arial" pitchFamily="34" charset="0"/>
                  <a:ea typeface="宋体" pitchFamily="2" charset="-122"/>
                  <a:cs typeface="Arial" pitchFamily="34" charset="0"/>
                </a:rPr>
                <a:t>劳工、移民和社会保障部</a:t>
              </a:r>
            </a:p>
          </p:txBody>
        </p:sp>
        <p:sp>
          <p:nvSpPr>
            <p:cNvPr id="7" name="6 Rectángulo"/>
            <p:cNvSpPr/>
            <p:nvPr/>
          </p:nvSpPr>
          <p:spPr bwMode="auto">
            <a:xfrm>
              <a:off x="1826976" y="2363156"/>
              <a:ext cx="3598863" cy="430276"/>
            </a:xfrm>
            <a:prstGeom prst="rect">
              <a:avLst/>
            </a:prstGeom>
            <a:solidFill>
              <a:srgbClr val="00006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3600" tIns="46800" rIns="93600" bIns="46800" numCol="1" rtlCol="0" anchor="ctr" anchorCtr="1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zh-CN" altLang="en-US" sz="1100" b="1" dirty="0">
                  <a:solidFill>
                    <a:schemeClr val="bg1"/>
                  </a:solidFill>
                  <a:latin typeface="Arial" pitchFamily="34" charset="0"/>
                  <a:ea typeface="宋体" pitchFamily="2" charset="-122"/>
                  <a:cs typeface="Arial" pitchFamily="34" charset="0"/>
                </a:rPr>
                <a:t>社会保障国务大臣</a:t>
              </a:r>
              <a:endParaRPr lang="es-ES" sz="1100" b="1" dirty="0">
                <a:solidFill>
                  <a:schemeClr val="bg1"/>
                </a:solidFill>
                <a:latin typeface="Arial" pitchFamily="34" charset="0"/>
                <a:ea typeface="宋体" pitchFamily="2" charset="-122"/>
                <a:cs typeface="Arial" pitchFamily="34" charset="0"/>
              </a:endParaRPr>
            </a:p>
          </p:txBody>
        </p:sp>
        <p:sp>
          <p:nvSpPr>
            <p:cNvPr id="8" name="7 Rectángulo"/>
            <p:cNvSpPr/>
            <p:nvPr/>
          </p:nvSpPr>
          <p:spPr bwMode="auto">
            <a:xfrm>
              <a:off x="5572143" y="2363156"/>
              <a:ext cx="1744879" cy="430276"/>
            </a:xfrm>
            <a:prstGeom prst="rect">
              <a:avLst/>
            </a:prstGeom>
            <a:solidFill>
              <a:srgbClr val="00006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3600" tIns="46800" rIns="93600" bIns="46800" numCol="1" rtlCol="0" anchor="ctr" anchorCtr="1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zh-CN" altLang="en-US" sz="900" b="1" dirty="0">
                  <a:solidFill>
                    <a:schemeClr val="bg1"/>
                  </a:solidFill>
                  <a:latin typeface="Arial" pitchFamily="34" charset="0"/>
                  <a:ea typeface="宋体" pitchFamily="2" charset="-122"/>
                  <a:cs typeface="Arial" pitchFamily="34" charset="0"/>
                </a:rPr>
                <a:t>国务大臣工作人员</a:t>
              </a:r>
              <a:endParaRPr lang="es-ES" sz="900" b="1" dirty="0">
                <a:solidFill>
                  <a:schemeClr val="bg1"/>
                </a:solidFill>
                <a:latin typeface="Arial" pitchFamily="34" charset="0"/>
                <a:ea typeface="宋体" pitchFamily="2" charset="-122"/>
                <a:cs typeface="Arial" pitchFamily="34" charset="0"/>
              </a:endParaRPr>
            </a:p>
          </p:txBody>
        </p:sp>
        <p:sp>
          <p:nvSpPr>
            <p:cNvPr id="9" name="8 Rectángulo"/>
            <p:cNvSpPr/>
            <p:nvPr/>
          </p:nvSpPr>
          <p:spPr bwMode="auto">
            <a:xfrm>
              <a:off x="1509985" y="3395476"/>
              <a:ext cx="1624815" cy="673735"/>
            </a:xfrm>
            <a:prstGeom prst="rect">
              <a:avLst/>
            </a:prstGeom>
            <a:solidFill>
              <a:srgbClr val="00006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3600" tIns="46800" rIns="93600" bIns="46800" numCol="1" rtlCol="0" anchor="ctr" anchorCtr="1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zh-CN" altLang="en-US" sz="900" b="1" dirty="0">
                  <a:solidFill>
                    <a:schemeClr val="bg1"/>
                  </a:solidFill>
                  <a:latin typeface="Arial" pitchFamily="34" charset="0"/>
                  <a:ea typeface="宋体" pitchFamily="2" charset="-122"/>
                  <a:cs typeface="Arial" pitchFamily="34" charset="0"/>
                </a:rPr>
                <a:t>社会保障组织总局（</a:t>
              </a:r>
              <a:r>
                <a:rPr lang="en-US" altLang="zh-CN" sz="900" b="1" dirty="0">
                  <a:solidFill>
                    <a:schemeClr val="bg1"/>
                  </a:solidFill>
                  <a:latin typeface="Arial" pitchFamily="34" charset="0"/>
                  <a:ea typeface="宋体" pitchFamily="2" charset="-122"/>
                  <a:cs typeface="Arial" pitchFamily="34" charset="0"/>
                </a:rPr>
                <a:t>DGOSS</a:t>
              </a:r>
              <a:r>
                <a:rPr lang="zh-CN" altLang="en-US" sz="900" b="1" dirty="0">
                  <a:solidFill>
                    <a:schemeClr val="bg1"/>
                  </a:solidFill>
                  <a:latin typeface="Arial" pitchFamily="34" charset="0"/>
                  <a:ea typeface="宋体" pitchFamily="2" charset="-122"/>
                  <a:cs typeface="Arial" pitchFamily="34" charset="0"/>
                </a:rPr>
                <a:t>）</a:t>
              </a:r>
              <a:endParaRPr lang="es-ES" sz="900" b="1" dirty="0">
                <a:solidFill>
                  <a:schemeClr val="bg1"/>
                </a:solidFill>
                <a:latin typeface="Arial" pitchFamily="34" charset="0"/>
                <a:ea typeface="宋体" pitchFamily="2" charset="-122"/>
                <a:cs typeface="Arial" pitchFamily="34" charset="0"/>
              </a:endParaRPr>
            </a:p>
          </p:txBody>
        </p:sp>
        <p:sp>
          <p:nvSpPr>
            <p:cNvPr id="10" name="9 Rectángulo"/>
            <p:cNvSpPr/>
            <p:nvPr/>
          </p:nvSpPr>
          <p:spPr bwMode="auto">
            <a:xfrm>
              <a:off x="1509985" y="4242820"/>
              <a:ext cx="1624815" cy="673735"/>
            </a:xfrm>
            <a:prstGeom prst="rect">
              <a:avLst/>
            </a:prstGeom>
            <a:solidFill>
              <a:srgbClr val="00006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3600" tIns="46800" rIns="93600" bIns="46800" numCol="1" rtlCol="0" anchor="ctr" anchorCtr="1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zh-CN" altLang="en-US" sz="900" b="1" dirty="0">
                  <a:solidFill>
                    <a:schemeClr val="bg1"/>
                  </a:solidFill>
                  <a:latin typeface="Arial" pitchFamily="34" charset="0"/>
                  <a:ea typeface="宋体" pitchFamily="2" charset="-122"/>
                  <a:cs typeface="Arial" pitchFamily="34" charset="0"/>
                </a:rPr>
                <a:t>社会保障公共账户部（</a:t>
              </a:r>
              <a:r>
                <a:rPr lang="en-US" altLang="zh-CN" sz="900" b="1" dirty="0">
                  <a:solidFill>
                    <a:schemeClr val="bg1"/>
                  </a:solidFill>
                  <a:latin typeface="Arial" pitchFamily="34" charset="0"/>
                  <a:ea typeface="宋体" pitchFamily="2" charset="-122"/>
                  <a:cs typeface="Arial" pitchFamily="34" charset="0"/>
                </a:rPr>
                <a:t>IGSS</a:t>
              </a:r>
              <a:r>
                <a:rPr lang="zh-CN" altLang="en-US" sz="900" b="1" dirty="0">
                  <a:solidFill>
                    <a:schemeClr val="bg1"/>
                  </a:solidFill>
                  <a:latin typeface="Arial" pitchFamily="34" charset="0"/>
                  <a:ea typeface="宋体" pitchFamily="2" charset="-122"/>
                  <a:cs typeface="Arial" pitchFamily="34" charset="0"/>
                </a:rPr>
                <a:t>）</a:t>
              </a:r>
              <a:endParaRPr lang="es-ES" sz="900" b="1" dirty="0">
                <a:solidFill>
                  <a:schemeClr val="bg1"/>
                </a:solidFill>
                <a:latin typeface="Arial" pitchFamily="34" charset="0"/>
                <a:ea typeface="宋体" pitchFamily="2" charset="-122"/>
                <a:cs typeface="Arial" pitchFamily="34" charset="0"/>
              </a:endParaRPr>
            </a:p>
          </p:txBody>
        </p:sp>
        <p:sp>
          <p:nvSpPr>
            <p:cNvPr id="11" name="10 Rectángulo"/>
            <p:cNvSpPr/>
            <p:nvPr/>
          </p:nvSpPr>
          <p:spPr bwMode="auto">
            <a:xfrm>
              <a:off x="1484545" y="5084068"/>
              <a:ext cx="1649198" cy="673735"/>
            </a:xfrm>
            <a:prstGeom prst="rect">
              <a:avLst/>
            </a:prstGeom>
            <a:solidFill>
              <a:srgbClr val="00006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3600" tIns="46800" rIns="93600" bIns="46800" numCol="1" rtlCol="0" anchor="ctr" anchorCtr="1" compatLnSpc="1">
              <a:prstTxWarp prst="textNoShape">
                <a:avLst/>
              </a:prstTxWarp>
            </a:bodyPr>
            <a:lstStyle/>
            <a:p>
              <a:pPr algn="ctr"/>
              <a:r>
                <a:rPr lang="zh-CN" altLang="en-US" sz="900" b="1" dirty="0">
                  <a:solidFill>
                    <a:schemeClr val="bg1"/>
                  </a:solidFill>
                  <a:latin typeface="Arial" pitchFamily="34" charset="0"/>
                  <a:ea typeface="宋体" pitchFamily="2" charset="-122"/>
                  <a:cs typeface="Arial" pitchFamily="34" charset="0"/>
                </a:rPr>
                <a:t>社会保障管理法务局（</a:t>
              </a:r>
              <a:r>
                <a:rPr lang="en-US" altLang="zh-CN" sz="900" b="1" dirty="0">
                  <a:solidFill>
                    <a:schemeClr val="bg1"/>
                  </a:solidFill>
                  <a:latin typeface="Arial" pitchFamily="34" charset="0"/>
                  <a:ea typeface="宋体" pitchFamily="2" charset="-122"/>
                  <a:cs typeface="Arial" pitchFamily="34" charset="0"/>
                </a:rPr>
                <a:t>SJSS</a:t>
              </a:r>
              <a:r>
                <a:rPr lang="zh-CN" altLang="en-US" sz="900" b="1" dirty="0">
                  <a:solidFill>
                    <a:schemeClr val="bg1"/>
                  </a:solidFill>
                  <a:latin typeface="Arial" pitchFamily="34" charset="0"/>
                  <a:ea typeface="宋体" pitchFamily="2" charset="-122"/>
                  <a:cs typeface="Arial" pitchFamily="34" charset="0"/>
                </a:rPr>
                <a:t>）</a:t>
              </a:r>
              <a:endParaRPr lang="es-ES" sz="900" b="1" dirty="0">
                <a:solidFill>
                  <a:schemeClr val="bg1"/>
                </a:solidFill>
                <a:latin typeface="Arial" pitchFamily="34" charset="0"/>
                <a:ea typeface="宋体" pitchFamily="2" charset="-122"/>
                <a:cs typeface="Arial" pitchFamily="34" charset="0"/>
              </a:endParaRPr>
            </a:p>
          </p:txBody>
        </p:sp>
        <p:sp>
          <p:nvSpPr>
            <p:cNvPr id="12" name="11 Rectángulo"/>
            <p:cNvSpPr/>
            <p:nvPr/>
          </p:nvSpPr>
          <p:spPr bwMode="auto">
            <a:xfrm>
              <a:off x="6620461" y="3356804"/>
              <a:ext cx="1724056" cy="673735"/>
            </a:xfrm>
            <a:prstGeom prst="rect">
              <a:avLst/>
            </a:prstGeom>
            <a:solidFill>
              <a:srgbClr val="00006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3600" tIns="46800" rIns="93600" bIns="46800" numCol="1" rtlCol="0" anchor="ctr" anchorCtr="1" compatLnSpc="1">
              <a:prstTxWarp prst="textNoShape">
                <a:avLst/>
              </a:prstTxWarp>
            </a:bodyPr>
            <a:lstStyle/>
            <a:p>
              <a:pPr algn="ctr"/>
              <a:r>
                <a:rPr lang="zh-CN" altLang="en-US" sz="900" b="1" cap="all" dirty="0">
                  <a:solidFill>
                    <a:schemeClr val="bg1"/>
                  </a:solidFill>
                  <a:latin typeface="Arial" pitchFamily="34" charset="0"/>
                  <a:ea typeface="宋体" pitchFamily="2" charset="-122"/>
                  <a:cs typeface="Arial" pitchFamily="34" charset="0"/>
                </a:rPr>
                <a:t>国家社会保障研究所（</a:t>
              </a:r>
              <a:r>
                <a:rPr lang="en-US" altLang="zh-CN" sz="900" b="1" cap="all" dirty="0">
                  <a:solidFill>
                    <a:schemeClr val="bg1"/>
                  </a:solidFill>
                  <a:latin typeface="Arial" pitchFamily="34" charset="0"/>
                  <a:ea typeface="宋体" pitchFamily="2" charset="-122"/>
                  <a:cs typeface="Arial" pitchFamily="34" charset="0"/>
                </a:rPr>
                <a:t>INSS</a:t>
              </a:r>
              <a:r>
                <a:rPr lang="zh-CN" altLang="en-US" sz="900" b="1" cap="all" dirty="0">
                  <a:solidFill>
                    <a:schemeClr val="bg1"/>
                  </a:solidFill>
                  <a:latin typeface="Arial" pitchFamily="34" charset="0"/>
                  <a:ea typeface="宋体" pitchFamily="2" charset="-122"/>
                  <a:cs typeface="Arial" pitchFamily="34" charset="0"/>
                </a:rPr>
                <a:t>）</a:t>
              </a:r>
              <a:endParaRPr lang="es-ES" sz="900" b="1" dirty="0">
                <a:solidFill>
                  <a:schemeClr val="bg1"/>
                </a:solidFill>
                <a:latin typeface="Arial" pitchFamily="34" charset="0"/>
                <a:ea typeface="宋体" pitchFamily="2" charset="-122"/>
                <a:cs typeface="Arial" pitchFamily="34" charset="0"/>
              </a:endParaRPr>
            </a:p>
          </p:txBody>
        </p:sp>
        <p:sp>
          <p:nvSpPr>
            <p:cNvPr id="13" name="12 Rectángulo"/>
            <p:cNvSpPr/>
            <p:nvPr/>
          </p:nvSpPr>
          <p:spPr bwMode="auto">
            <a:xfrm>
              <a:off x="6629374" y="4192908"/>
              <a:ext cx="1715143" cy="673735"/>
            </a:xfrm>
            <a:prstGeom prst="rect">
              <a:avLst/>
            </a:prstGeom>
            <a:solidFill>
              <a:srgbClr val="00006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3600" tIns="46800" rIns="93600" bIns="46800" numCol="1" rtlCol="0" anchor="ctr" anchorCtr="1" compatLnSpc="1">
              <a:prstTxWarp prst="textNoShape">
                <a:avLst/>
              </a:prstTxWarp>
            </a:bodyPr>
            <a:lstStyle/>
            <a:p>
              <a:pPr algn="ctr"/>
              <a:r>
                <a:rPr lang="zh-CN" altLang="en-US" sz="900" b="1" cap="all" dirty="0">
                  <a:solidFill>
                    <a:schemeClr val="bg1"/>
                  </a:solidFill>
                  <a:latin typeface="Arial" pitchFamily="34" charset="0"/>
                  <a:ea typeface="宋体" pitchFamily="2" charset="-122"/>
                  <a:cs typeface="Arial" pitchFamily="34" charset="0"/>
                </a:rPr>
                <a:t>社会海洋研究所（</a:t>
              </a:r>
              <a:r>
                <a:rPr lang="en-US" altLang="zh-CN" sz="900" b="1" cap="all" dirty="0">
                  <a:solidFill>
                    <a:schemeClr val="bg1"/>
                  </a:solidFill>
                  <a:latin typeface="Arial" pitchFamily="34" charset="0"/>
                  <a:ea typeface="宋体" pitchFamily="2" charset="-122"/>
                  <a:cs typeface="Arial" pitchFamily="34" charset="0"/>
                </a:rPr>
                <a:t>ISM</a:t>
              </a:r>
              <a:r>
                <a:rPr lang="zh-CN" altLang="en-US" sz="900" b="1" cap="all" dirty="0">
                  <a:solidFill>
                    <a:schemeClr val="bg1"/>
                  </a:solidFill>
                  <a:latin typeface="Arial" pitchFamily="34" charset="0"/>
                  <a:ea typeface="宋体" pitchFamily="2" charset="-122"/>
                  <a:cs typeface="Arial" pitchFamily="34" charset="0"/>
                </a:rPr>
                <a:t>）</a:t>
              </a:r>
              <a:endParaRPr lang="es-ES" sz="900" b="1" dirty="0">
                <a:solidFill>
                  <a:schemeClr val="bg1"/>
                </a:solidFill>
                <a:latin typeface="Arial" pitchFamily="34" charset="0"/>
                <a:ea typeface="宋体" pitchFamily="2" charset="-122"/>
                <a:cs typeface="Arial" pitchFamily="34" charset="0"/>
              </a:endParaRPr>
            </a:p>
          </p:txBody>
        </p:sp>
        <p:sp>
          <p:nvSpPr>
            <p:cNvPr id="14" name="13 Rectángulo"/>
            <p:cNvSpPr/>
            <p:nvPr/>
          </p:nvSpPr>
          <p:spPr bwMode="auto">
            <a:xfrm>
              <a:off x="6620461" y="5057588"/>
              <a:ext cx="1724056" cy="673735"/>
            </a:xfrm>
            <a:prstGeom prst="rect">
              <a:avLst/>
            </a:prstGeom>
            <a:solidFill>
              <a:srgbClr val="00006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46800" rIns="36000" bIns="46800" numCol="1" rtlCol="0" anchor="ctr" anchorCtr="1" compatLnSpc="1">
              <a:prstTxWarp prst="textNoShape">
                <a:avLst/>
              </a:prstTxWarp>
            </a:bodyPr>
            <a:lstStyle/>
            <a:p>
              <a:pPr algn="ctr"/>
              <a:r>
                <a:rPr lang="zh-CN" altLang="en-US" sz="900" b="1" cap="all" dirty="0">
                  <a:solidFill>
                    <a:schemeClr val="bg1"/>
                  </a:solidFill>
                  <a:latin typeface="Arial" pitchFamily="34" charset="0"/>
                  <a:ea typeface="宋体" pitchFamily="2" charset="-122"/>
                  <a:cs typeface="Arial" pitchFamily="34" charset="0"/>
                </a:rPr>
                <a:t>社会保障财政部（</a:t>
              </a:r>
              <a:r>
                <a:rPr lang="en-US" altLang="zh-CN" sz="900" b="1" cap="all" dirty="0">
                  <a:solidFill>
                    <a:schemeClr val="bg1"/>
                  </a:solidFill>
                  <a:latin typeface="Arial" pitchFamily="34" charset="0"/>
                  <a:ea typeface="宋体" pitchFamily="2" charset="-122"/>
                  <a:cs typeface="Arial" pitchFamily="34" charset="0"/>
                </a:rPr>
                <a:t>TGSS</a:t>
              </a:r>
              <a:r>
                <a:rPr lang="zh-CN" altLang="en-US" sz="900" b="1" cap="all" dirty="0">
                  <a:solidFill>
                    <a:schemeClr val="bg1"/>
                  </a:solidFill>
                  <a:latin typeface="Arial" pitchFamily="34" charset="0"/>
                  <a:ea typeface="宋体" pitchFamily="2" charset="-122"/>
                  <a:cs typeface="Arial" pitchFamily="34" charset="0"/>
                </a:rPr>
                <a:t>）</a:t>
              </a:r>
              <a:endParaRPr lang="es-ES" sz="900" b="1" dirty="0">
                <a:solidFill>
                  <a:schemeClr val="bg1"/>
                </a:solidFill>
                <a:latin typeface="Arial" pitchFamily="34" charset="0"/>
                <a:ea typeface="宋体" pitchFamily="2" charset="-122"/>
                <a:cs typeface="Arial" pitchFamily="34" charset="0"/>
              </a:endParaRPr>
            </a:p>
          </p:txBody>
        </p:sp>
        <p:sp>
          <p:nvSpPr>
            <p:cNvPr id="15" name="14 Rectángulo"/>
            <p:cNvSpPr/>
            <p:nvPr/>
          </p:nvSpPr>
          <p:spPr bwMode="auto">
            <a:xfrm>
              <a:off x="4173440" y="4013588"/>
              <a:ext cx="1624815" cy="747203"/>
            </a:xfrm>
            <a:prstGeom prst="rect">
              <a:avLst/>
            </a:prstGeom>
            <a:solidFill>
              <a:srgbClr val="00006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3600" tIns="46800" rIns="93600" bIns="46800" numCol="1" rtlCol="0" anchor="ctr" anchorCtr="1" compatLnSpc="1">
              <a:prstTxWarp prst="textNoShape">
                <a:avLst/>
              </a:prstTxWarp>
            </a:bodyPr>
            <a:lstStyle/>
            <a:p>
              <a:pPr lvl="0" algn="ctr"/>
              <a:r>
                <a:rPr lang="zh-CN" altLang="en-US" sz="1000" b="1" dirty="0">
                  <a:solidFill>
                    <a:schemeClr val="bg1"/>
                  </a:solidFill>
                  <a:latin typeface="Arial" pitchFamily="34" charset="0"/>
                  <a:ea typeface="宋体" pitchFamily="2" charset="-122"/>
                  <a:cs typeface="Arial" pitchFamily="34" charset="0"/>
                </a:rPr>
                <a:t>社会保障信息技术管理部（</a:t>
              </a:r>
              <a:r>
                <a:rPr lang="en-US" altLang="zh-CN" sz="1000" b="1" dirty="0">
                  <a:solidFill>
                    <a:schemeClr val="bg1"/>
                  </a:solidFill>
                  <a:latin typeface="Arial" pitchFamily="34" charset="0"/>
                  <a:ea typeface="宋体" pitchFamily="2" charset="-122"/>
                  <a:cs typeface="Arial" pitchFamily="34" charset="0"/>
                </a:rPr>
                <a:t>GISS</a:t>
              </a:r>
              <a:r>
                <a:rPr lang="zh-CN" altLang="en-US" sz="1000" b="1" dirty="0">
                  <a:solidFill>
                    <a:schemeClr val="bg1"/>
                  </a:solidFill>
                  <a:latin typeface="Arial" pitchFamily="34" charset="0"/>
                  <a:ea typeface="宋体" pitchFamily="2" charset="-122"/>
                  <a:cs typeface="Arial" pitchFamily="34" charset="0"/>
                </a:rPr>
                <a:t>）</a:t>
              </a:r>
              <a:endParaRPr lang="es-ES" sz="1000" b="1" dirty="0">
                <a:solidFill>
                  <a:schemeClr val="bg1"/>
                </a:solidFill>
                <a:latin typeface="Arial" pitchFamily="34" charset="0"/>
                <a:ea typeface="宋体" pitchFamily="2" charset="-122"/>
                <a:cs typeface="Arial" pitchFamily="34" charset="0"/>
              </a:endParaRPr>
            </a:p>
          </p:txBody>
        </p:sp>
      </p:grpSp>
      <p:sp>
        <p:nvSpPr>
          <p:cNvPr id="23" name="22 Rectángulo"/>
          <p:cNvSpPr/>
          <p:nvPr/>
        </p:nvSpPr>
        <p:spPr bwMode="auto">
          <a:xfrm>
            <a:off x="6492411" y="3194117"/>
            <a:ext cx="1963700" cy="2703259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3600" tIns="46800" rIns="936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Arial" pitchFamily="34" charset="0"/>
            </a:endParaRPr>
          </a:p>
        </p:txBody>
      </p:sp>
      <p:cxnSp>
        <p:nvCxnSpPr>
          <p:cNvPr id="34" name="33 Conector recto"/>
          <p:cNvCxnSpPr>
            <a:stCxn id="8" idx="1"/>
            <a:endCxn id="7" idx="3"/>
          </p:cNvCxnSpPr>
          <p:nvPr/>
        </p:nvCxnSpPr>
        <p:spPr bwMode="auto">
          <a:xfrm flipH="1">
            <a:off x="5425839" y="2578294"/>
            <a:ext cx="146304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37 Conector angular"/>
          <p:cNvCxnSpPr>
            <a:stCxn id="23" idx="0"/>
            <a:endCxn id="11" idx="3"/>
          </p:cNvCxnSpPr>
          <p:nvPr/>
        </p:nvCxnSpPr>
        <p:spPr bwMode="auto">
          <a:xfrm rot="16200000" flipH="1" flipV="1">
            <a:off x="4190592" y="2137267"/>
            <a:ext cx="2226819" cy="4340518"/>
          </a:xfrm>
          <a:prstGeom prst="bentConnector4">
            <a:avLst>
              <a:gd name="adj1" fmla="val -8496"/>
              <a:gd name="adj2" fmla="val 89823"/>
            </a:avLst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44 Conector recto"/>
          <p:cNvCxnSpPr>
            <a:endCxn id="15" idx="0"/>
          </p:cNvCxnSpPr>
          <p:nvPr/>
        </p:nvCxnSpPr>
        <p:spPr bwMode="auto">
          <a:xfrm>
            <a:off x="4985848" y="3007872"/>
            <a:ext cx="0" cy="1005716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8" name="47 Conector recto de flecha"/>
          <p:cNvCxnSpPr/>
          <p:nvPr/>
        </p:nvCxnSpPr>
        <p:spPr bwMode="auto">
          <a:xfrm flipH="1" flipV="1">
            <a:off x="3133743" y="3885696"/>
            <a:ext cx="1036321" cy="365761"/>
          </a:xfrm>
          <a:prstGeom prst="straightConnector1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triangle" w="med" len="med"/>
            <a:tailEnd type="triangle"/>
          </a:ln>
          <a:effectLst/>
        </p:spPr>
      </p:cxnSp>
      <p:cxnSp>
        <p:nvCxnSpPr>
          <p:cNvPr id="53" name="52 Conector recto de flecha"/>
          <p:cNvCxnSpPr>
            <a:stCxn id="15" idx="1"/>
          </p:cNvCxnSpPr>
          <p:nvPr/>
        </p:nvCxnSpPr>
        <p:spPr bwMode="auto">
          <a:xfrm flipH="1">
            <a:off x="3121552" y="4387190"/>
            <a:ext cx="1051888" cy="71530"/>
          </a:xfrm>
          <a:prstGeom prst="straightConnector1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triangle" w="med" len="med"/>
            <a:tailEnd type="triangle"/>
          </a:ln>
          <a:effectLst/>
        </p:spPr>
      </p:cxnSp>
      <p:cxnSp>
        <p:nvCxnSpPr>
          <p:cNvPr id="57" name="56 Conector recto de flecha"/>
          <p:cNvCxnSpPr/>
          <p:nvPr/>
        </p:nvCxnSpPr>
        <p:spPr bwMode="auto">
          <a:xfrm flipH="1">
            <a:off x="3109360" y="4568448"/>
            <a:ext cx="1048511" cy="646176"/>
          </a:xfrm>
          <a:prstGeom prst="straightConnector1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triangle" w="med" len="med"/>
            <a:tailEnd type="triangle"/>
          </a:ln>
          <a:effectLst/>
        </p:spPr>
      </p:cxnSp>
      <p:cxnSp>
        <p:nvCxnSpPr>
          <p:cNvPr id="66" name="65 Conector recto de flecha"/>
          <p:cNvCxnSpPr>
            <a:stCxn id="12" idx="1"/>
          </p:cNvCxnSpPr>
          <p:nvPr/>
        </p:nvCxnSpPr>
        <p:spPr bwMode="auto">
          <a:xfrm flipH="1">
            <a:off x="5815983" y="3693672"/>
            <a:ext cx="804478" cy="545592"/>
          </a:xfrm>
          <a:prstGeom prst="straightConnector1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triangle" w="med" len="med"/>
            <a:tailEnd type="triangle"/>
          </a:ln>
          <a:effectLst/>
        </p:spPr>
      </p:cxnSp>
      <p:cxnSp>
        <p:nvCxnSpPr>
          <p:cNvPr id="69" name="68 Conector recto de flecha"/>
          <p:cNvCxnSpPr>
            <a:stCxn id="13" idx="1"/>
            <a:endCxn id="15" idx="3"/>
          </p:cNvCxnSpPr>
          <p:nvPr/>
        </p:nvCxnSpPr>
        <p:spPr bwMode="auto">
          <a:xfrm flipH="1" flipV="1">
            <a:off x="5798255" y="4387190"/>
            <a:ext cx="831119" cy="142586"/>
          </a:xfrm>
          <a:prstGeom prst="straightConnector1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triangle" w="med" len="med"/>
            <a:tailEnd type="triangle"/>
          </a:ln>
          <a:effectLst/>
        </p:spPr>
      </p:cxnSp>
      <p:cxnSp>
        <p:nvCxnSpPr>
          <p:cNvPr id="72" name="71 Conector recto de flecha"/>
          <p:cNvCxnSpPr>
            <a:stCxn id="14" idx="1"/>
          </p:cNvCxnSpPr>
          <p:nvPr/>
        </p:nvCxnSpPr>
        <p:spPr bwMode="auto">
          <a:xfrm flipH="1" flipV="1">
            <a:off x="5791599" y="4568448"/>
            <a:ext cx="828862" cy="826008"/>
          </a:xfrm>
          <a:prstGeom prst="straightConnector1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triangle" w="med" len="med"/>
            <a:tailEnd type="triangle"/>
          </a:ln>
          <a:effectLst/>
        </p:spPr>
      </p:cxnSp>
      <p:sp>
        <p:nvSpPr>
          <p:cNvPr id="27" name="Rectangle 2"/>
          <p:cNvSpPr txBox="1">
            <a:spLocks noChangeArrowheads="1"/>
          </p:cNvSpPr>
          <p:nvPr/>
        </p:nvSpPr>
        <p:spPr>
          <a:xfrm>
            <a:off x="243839" y="57150"/>
            <a:ext cx="8900161" cy="96761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zh-CN" altLang="en-US" sz="2400" dirty="0">
                <a:latin typeface="Arial" pitchFamily="34" charset="0"/>
                <a:ea typeface="宋体" pitchFamily="2" charset="-122"/>
                <a:cs typeface="Arial" pitchFamily="34" charset="0"/>
              </a:rPr>
              <a:t>劳工、移民和社会保障部</a:t>
            </a:r>
            <a:endParaRPr lang="es-ES" sz="2400" dirty="0">
              <a:latin typeface="Arial" pitchFamily="34" charset="0"/>
              <a:ea typeface="宋体" pitchFamily="2" charset="-122"/>
              <a:cs typeface="Arial" pitchFamily="34" charset="0"/>
            </a:endParaRPr>
          </a:p>
        </p:txBody>
      </p:sp>
      <p:sp>
        <p:nvSpPr>
          <p:cNvPr id="26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08390" y="6619352"/>
            <a:ext cx="373452" cy="148530"/>
          </a:xfrm>
        </p:spPr>
        <p:txBody>
          <a:bodyPr/>
          <a:lstStyle/>
          <a:p>
            <a:fld id="{CAF71A83-2317-41CE-AF2E-1614BF4FFC11}" type="slidenum">
              <a:rPr lang="es-ES" sz="600" smtClean="0">
                <a:latin typeface="Arial" pitchFamily="34" charset="0"/>
                <a:ea typeface="宋体" pitchFamily="2" charset="-122"/>
                <a:cs typeface="Arial" pitchFamily="34" charset="0"/>
              </a:rPr>
              <a:pPr/>
              <a:t>4</a:t>
            </a:fld>
            <a:endParaRPr lang="es-ES" sz="600" dirty="0">
              <a:latin typeface="Arial" pitchFamily="34" charset="0"/>
              <a:ea typeface="宋体" pitchFamily="2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5295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3" r="1504"/>
          <a:stretch/>
        </p:blipFill>
        <p:spPr>
          <a:xfrm>
            <a:off x="-22148" y="-160820"/>
            <a:ext cx="9180576" cy="7018819"/>
          </a:xfrm>
          <a:prstGeom prst="rect">
            <a:avLst/>
          </a:prstGeom>
        </p:spPr>
      </p:pic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71A83-2317-41CE-AF2E-1614BF4FFC11}" type="slidenum">
              <a:rPr lang="es-ES" sz="600" smtClean="0">
                <a:solidFill>
                  <a:prstClr val="white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pPr/>
              <a:t>5</a:t>
            </a:fld>
            <a:endParaRPr lang="es-ES" sz="600" dirty="0">
              <a:solidFill>
                <a:prstClr val="white"/>
              </a:solidFill>
              <a:latin typeface="Arial" pitchFamily="34" charset="0"/>
              <a:ea typeface="宋体" pitchFamily="2" charset="-122"/>
              <a:cs typeface="Arial" pitchFamily="34" charset="0"/>
            </a:endParaRPr>
          </a:p>
        </p:txBody>
      </p:sp>
      <p:sp>
        <p:nvSpPr>
          <p:cNvPr id="4" name="13 CuadroTexto"/>
          <p:cNvSpPr txBox="1"/>
          <p:nvPr/>
        </p:nvSpPr>
        <p:spPr>
          <a:xfrm>
            <a:off x="211737" y="203928"/>
            <a:ext cx="87128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kern="0" dirty="0">
                <a:solidFill>
                  <a:prstClr val="white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使命</a:t>
            </a:r>
            <a:r>
              <a:rPr lang="es-ES" sz="2400" b="1" kern="0" dirty="0">
                <a:solidFill>
                  <a:srgbClr val="1F497D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 </a:t>
            </a:r>
            <a:endParaRPr lang="es-ES" sz="2400" b="1" dirty="0">
              <a:solidFill>
                <a:srgbClr val="1F497D"/>
              </a:solidFill>
              <a:latin typeface="Arial" pitchFamily="34" charset="0"/>
              <a:ea typeface="宋体" pitchFamily="2" charset="-122"/>
              <a:cs typeface="Arial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211737" y="2886204"/>
            <a:ext cx="6559097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buClr>
                <a:srgbClr val="3E74B4"/>
              </a:buClr>
            </a:pPr>
            <a:r>
              <a:rPr lang="zh-CN" altLang="en-US" sz="2400" b="1" dirty="0">
                <a:solidFill>
                  <a:prstClr val="white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提供技术解决方案，帮助改善社会保障服务</a:t>
            </a:r>
            <a:endParaRPr lang="es-ES" sz="2400" dirty="0">
              <a:solidFill>
                <a:prstClr val="white"/>
              </a:solidFill>
              <a:latin typeface="Arial" pitchFamily="34" charset="0"/>
              <a:ea typeface="宋体" pitchFamily="2" charset="-122"/>
              <a:cs typeface="Arial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lum bright="70000" contrast="-70000"/>
          </a:blip>
          <a:stretch>
            <a:fillRect/>
          </a:stretch>
        </p:blipFill>
        <p:spPr>
          <a:xfrm>
            <a:off x="8590972" y="6602685"/>
            <a:ext cx="164606" cy="18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922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45" name="Rectangle 25"/>
          <p:cNvSpPr>
            <a:spLocks noChangeArrowheads="1"/>
          </p:cNvSpPr>
          <p:nvPr/>
        </p:nvSpPr>
        <p:spPr bwMode="auto">
          <a:xfrm>
            <a:off x="3368675" y="4017963"/>
            <a:ext cx="5775325" cy="2489200"/>
          </a:xfrm>
          <a:prstGeom prst="rect">
            <a:avLst/>
          </a:prstGeom>
          <a:ln>
            <a:headEnd/>
            <a:tailEnd/>
          </a:ln>
          <a:effec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s-ES" sz="2000">
              <a:solidFill>
                <a:srgbClr val="990000"/>
              </a:solidFill>
              <a:latin typeface="Arial" pitchFamily="34" charset="0"/>
              <a:ea typeface="宋体" pitchFamily="2" charset="-122"/>
              <a:cs typeface="Arial" pitchFamily="34" charset="0"/>
            </a:endParaRPr>
          </a:p>
        </p:txBody>
      </p:sp>
      <p:sp>
        <p:nvSpPr>
          <p:cNvPr id="261144" name="Rectangle 24"/>
          <p:cNvSpPr>
            <a:spLocks noChangeArrowheads="1"/>
          </p:cNvSpPr>
          <p:nvPr/>
        </p:nvSpPr>
        <p:spPr bwMode="auto">
          <a:xfrm>
            <a:off x="686417" y="997313"/>
            <a:ext cx="5138737" cy="2489200"/>
          </a:xfrm>
          <a:prstGeom prst="rect">
            <a:avLst/>
          </a:prstGeom>
          <a:ln>
            <a:headEnd/>
            <a:tailEnd/>
          </a:ln>
          <a:effec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s-ES" sz="2000">
              <a:solidFill>
                <a:srgbClr val="990000"/>
              </a:solidFill>
              <a:latin typeface="Arial" pitchFamily="34" charset="0"/>
              <a:ea typeface="宋体" pitchFamily="2" charset="-122"/>
              <a:cs typeface="Arial" pitchFamily="34" charset="0"/>
            </a:endParaRPr>
          </a:p>
        </p:txBody>
      </p:sp>
      <p:sp>
        <p:nvSpPr>
          <p:cNvPr id="261127" name="AutoShape 7"/>
          <p:cNvSpPr>
            <a:spLocks noChangeArrowheads="1"/>
          </p:cNvSpPr>
          <p:nvPr/>
        </p:nvSpPr>
        <p:spPr bwMode="auto">
          <a:xfrm flipH="1">
            <a:off x="5753467" y="3548648"/>
            <a:ext cx="1209675" cy="338554"/>
          </a:xfrm>
          <a:prstGeom prst="curvedRightArrow">
            <a:avLst>
              <a:gd name="adj1" fmla="val 38727"/>
              <a:gd name="adj2" fmla="val 83360"/>
              <a:gd name="adj3" fmla="val 33333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endParaRPr lang="es-ES" sz="1600">
              <a:latin typeface="Arial" pitchFamily="34" charset="0"/>
              <a:ea typeface="宋体" pitchFamily="2" charset="-122"/>
              <a:cs typeface="Arial" pitchFamily="34" charset="0"/>
            </a:endParaRPr>
          </a:p>
        </p:txBody>
      </p:sp>
      <p:sp>
        <p:nvSpPr>
          <p:cNvPr id="261128" name="Rectangle 8"/>
          <p:cNvSpPr>
            <a:spLocks noChangeArrowheads="1"/>
          </p:cNvSpPr>
          <p:nvPr/>
        </p:nvSpPr>
        <p:spPr bwMode="auto">
          <a:xfrm>
            <a:off x="3368675" y="2166826"/>
            <a:ext cx="2413000" cy="1309687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66CCFF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es-ES" sz="1600">
              <a:latin typeface="Arial" pitchFamily="34" charset="0"/>
              <a:ea typeface="宋体" pitchFamily="2" charset="-122"/>
              <a:cs typeface="Arial" pitchFamily="34" charset="0"/>
            </a:endParaRPr>
          </a:p>
        </p:txBody>
      </p:sp>
      <p:sp>
        <p:nvSpPr>
          <p:cNvPr id="261132" name="Text Box 12"/>
          <p:cNvSpPr txBox="1">
            <a:spLocks noChangeArrowheads="1"/>
          </p:cNvSpPr>
          <p:nvPr/>
        </p:nvSpPr>
        <p:spPr bwMode="auto">
          <a:xfrm>
            <a:off x="3452813" y="2360004"/>
            <a:ext cx="2286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spcAft>
                <a:spcPct val="0"/>
              </a:spcAft>
              <a:buSzTx/>
              <a:buFontTx/>
              <a:buNone/>
            </a:pPr>
            <a:r>
              <a:rPr lang="zh-CN" altLang="en-US" sz="1600" dirty="0">
                <a:solidFill>
                  <a:schemeClr val="bg1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社会保障信息系统</a:t>
            </a:r>
            <a:endParaRPr lang="es-ES" sz="1600" dirty="0">
              <a:solidFill>
                <a:schemeClr val="bg1"/>
              </a:solidFill>
              <a:latin typeface="Arial" pitchFamily="34" charset="0"/>
              <a:ea typeface="宋体" pitchFamily="2" charset="-122"/>
              <a:cs typeface="Arial" pitchFamily="34" charset="0"/>
            </a:endParaRPr>
          </a:p>
        </p:txBody>
      </p:sp>
      <p:sp>
        <p:nvSpPr>
          <p:cNvPr id="261133" name="Rectangle 13"/>
          <p:cNvSpPr>
            <a:spLocks noChangeArrowheads="1"/>
          </p:cNvSpPr>
          <p:nvPr/>
        </p:nvSpPr>
        <p:spPr bwMode="auto">
          <a:xfrm>
            <a:off x="909868" y="1530350"/>
            <a:ext cx="182880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120000"/>
              </a:lnSpc>
              <a:spcAft>
                <a:spcPct val="0"/>
              </a:spcAft>
              <a:buClr>
                <a:schemeClr val="accent2"/>
              </a:buClr>
            </a:pPr>
            <a:r>
              <a:rPr lang="zh-CN" altLang="en-US" sz="1200" b="1" dirty="0">
                <a:latin typeface="Arial" pitchFamily="34" charset="0"/>
                <a:ea typeface="宋体" pitchFamily="2" charset="-122"/>
                <a:cs typeface="Arial" pitchFamily="34" charset="0"/>
              </a:rPr>
              <a:t>研究</a:t>
            </a:r>
            <a:endParaRPr lang="es-ES" sz="1200" b="1" dirty="0">
              <a:latin typeface="Arial" pitchFamily="34" charset="0"/>
              <a:ea typeface="宋体" pitchFamily="2" charset="-122"/>
              <a:cs typeface="Arial" pitchFamily="34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buClr>
                <a:schemeClr val="accent2"/>
              </a:buClr>
            </a:pPr>
            <a:r>
              <a:rPr lang="zh-CN" altLang="en-US" sz="1200" b="1" dirty="0">
                <a:latin typeface="Arial" pitchFamily="34" charset="0"/>
                <a:ea typeface="宋体" pitchFamily="2" charset="-122"/>
                <a:cs typeface="Arial" pitchFamily="34" charset="0"/>
              </a:rPr>
              <a:t>规划</a:t>
            </a:r>
            <a:endParaRPr lang="en-US" altLang="zh-CN" sz="1200" b="1" dirty="0">
              <a:latin typeface="Arial" pitchFamily="34" charset="0"/>
              <a:ea typeface="宋体" pitchFamily="2" charset="-122"/>
              <a:cs typeface="Arial" pitchFamily="34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buClr>
                <a:schemeClr val="accent2"/>
              </a:buClr>
            </a:pPr>
            <a:r>
              <a:rPr lang="zh-CN" altLang="en-US" sz="1200" b="1" dirty="0">
                <a:latin typeface="Arial" pitchFamily="34" charset="0"/>
                <a:ea typeface="宋体" pitchFamily="2" charset="-122"/>
                <a:cs typeface="Arial" pitchFamily="34" charset="0"/>
              </a:rPr>
              <a:t>建议</a:t>
            </a:r>
            <a:endParaRPr lang="es-ES" sz="1200" b="1" dirty="0">
              <a:latin typeface="Arial" pitchFamily="34" charset="0"/>
              <a:ea typeface="宋体" pitchFamily="2" charset="-122"/>
              <a:cs typeface="Arial" pitchFamily="34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buClr>
                <a:schemeClr val="accent2"/>
              </a:buClr>
            </a:pPr>
            <a:r>
              <a:rPr lang="zh-CN" altLang="en-US" sz="1200" b="1" dirty="0">
                <a:latin typeface="Arial" pitchFamily="34" charset="0"/>
                <a:ea typeface="宋体" pitchFamily="2" charset="-122"/>
                <a:cs typeface="Arial" pitchFamily="34" charset="0"/>
              </a:rPr>
              <a:t>协调</a:t>
            </a:r>
            <a:endParaRPr lang="es-ES" sz="1200" b="1" dirty="0">
              <a:latin typeface="Arial" pitchFamily="34" charset="0"/>
              <a:ea typeface="宋体" pitchFamily="2" charset="-122"/>
              <a:cs typeface="Arial" pitchFamily="34" charset="0"/>
            </a:endParaRPr>
          </a:p>
        </p:txBody>
      </p:sp>
      <p:sp>
        <p:nvSpPr>
          <p:cNvPr id="261138" name="Rectangle 18"/>
          <p:cNvSpPr>
            <a:spLocks noChangeArrowheads="1"/>
          </p:cNvSpPr>
          <p:nvPr/>
        </p:nvSpPr>
        <p:spPr bwMode="auto">
          <a:xfrm>
            <a:off x="6646877" y="4792224"/>
            <a:ext cx="2342743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120000"/>
              </a:lnSpc>
              <a:spcAft>
                <a:spcPct val="0"/>
              </a:spcAft>
              <a:buClr>
                <a:schemeClr val="accent2"/>
              </a:buClr>
            </a:pPr>
            <a:r>
              <a:rPr lang="zh-CN" altLang="en-US" sz="1200" b="1" dirty="0">
                <a:latin typeface="Arial" pitchFamily="34" charset="0"/>
                <a:ea typeface="宋体" pitchFamily="2" charset="-122"/>
                <a:cs typeface="Arial" pitchFamily="34" charset="0"/>
              </a:rPr>
              <a:t>控制</a:t>
            </a:r>
            <a:endParaRPr lang="en-US" sz="1200" b="1" dirty="0">
              <a:latin typeface="Arial" pitchFamily="34" charset="0"/>
              <a:ea typeface="宋体" pitchFamily="2" charset="-122"/>
              <a:cs typeface="Arial" pitchFamily="34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buClr>
                <a:schemeClr val="accent2"/>
              </a:buClr>
            </a:pPr>
            <a:r>
              <a:rPr lang="zh-CN" altLang="en-US" sz="1200" b="1" dirty="0">
                <a:latin typeface="Arial" pitchFamily="34" charset="0"/>
                <a:ea typeface="宋体" pitchFamily="2" charset="-122"/>
                <a:cs typeface="Arial" pitchFamily="34" charset="0"/>
              </a:rPr>
              <a:t>保持</a:t>
            </a:r>
            <a:endParaRPr lang="en-US" sz="1200" b="1" dirty="0">
              <a:latin typeface="Arial" pitchFamily="34" charset="0"/>
              <a:ea typeface="宋体" pitchFamily="2" charset="-122"/>
              <a:cs typeface="Arial" pitchFamily="34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buClr>
                <a:schemeClr val="accent2"/>
              </a:buClr>
            </a:pPr>
            <a:r>
              <a:rPr lang="zh-CN" altLang="en-US" sz="1200" b="1" dirty="0">
                <a:latin typeface="Arial" pitchFamily="34" charset="0"/>
                <a:ea typeface="宋体" pitchFamily="2" charset="-122"/>
                <a:cs typeface="Arial" pitchFamily="34" charset="0"/>
              </a:rPr>
              <a:t>更新</a:t>
            </a:r>
            <a:endParaRPr lang="en-US" sz="1200" b="1" dirty="0">
              <a:latin typeface="Arial" pitchFamily="34" charset="0"/>
              <a:ea typeface="宋体" pitchFamily="2" charset="-122"/>
              <a:cs typeface="Arial" pitchFamily="34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buClr>
                <a:schemeClr val="accent2"/>
              </a:buClr>
            </a:pPr>
            <a:r>
              <a:rPr lang="zh-CN" altLang="en-US" sz="1200" b="1" dirty="0">
                <a:latin typeface="Arial" pitchFamily="34" charset="0"/>
                <a:ea typeface="宋体" pitchFamily="2" charset="-122"/>
                <a:cs typeface="Arial" pitchFamily="34" charset="0"/>
              </a:rPr>
              <a:t>研究和建议</a:t>
            </a:r>
            <a:endParaRPr lang="en-US" sz="1200" b="1" dirty="0">
              <a:latin typeface="Arial" pitchFamily="34" charset="0"/>
              <a:ea typeface="宋体" pitchFamily="2" charset="-122"/>
              <a:cs typeface="Arial" pitchFamily="34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buClr>
                <a:schemeClr val="accent2"/>
              </a:buClr>
            </a:pPr>
            <a:r>
              <a:rPr lang="zh-CN" altLang="en-US" sz="1200" b="1" dirty="0">
                <a:latin typeface="Arial" pitchFamily="34" charset="0"/>
                <a:ea typeface="宋体" pitchFamily="2" charset="-122"/>
                <a:cs typeface="Arial" pitchFamily="34" charset="0"/>
              </a:rPr>
              <a:t>技术资源</a:t>
            </a:r>
            <a:endParaRPr lang="en-US" sz="1200" b="1" dirty="0">
              <a:latin typeface="Arial" pitchFamily="34" charset="0"/>
              <a:ea typeface="宋体" pitchFamily="2" charset="-122"/>
              <a:cs typeface="Arial" pitchFamily="34" charset="0"/>
            </a:endParaRPr>
          </a:p>
        </p:txBody>
      </p:sp>
      <p:sp>
        <p:nvSpPr>
          <p:cNvPr id="261141" name="Rectangle 21"/>
          <p:cNvSpPr>
            <a:spLocks noChangeArrowheads="1"/>
          </p:cNvSpPr>
          <p:nvPr/>
        </p:nvSpPr>
        <p:spPr bwMode="auto">
          <a:xfrm>
            <a:off x="3357563" y="4024313"/>
            <a:ext cx="2413000" cy="1304431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 sz="1600">
              <a:latin typeface="Arial" pitchFamily="34" charset="0"/>
              <a:ea typeface="宋体" pitchFamily="2" charset="-122"/>
              <a:cs typeface="Arial" pitchFamily="34" charset="0"/>
            </a:endParaRPr>
          </a:p>
        </p:txBody>
      </p:sp>
      <p:sp>
        <p:nvSpPr>
          <p:cNvPr id="261142" name="Text Box 22"/>
          <p:cNvSpPr txBox="1">
            <a:spLocks noChangeArrowheads="1"/>
          </p:cNvSpPr>
          <p:nvPr/>
        </p:nvSpPr>
        <p:spPr bwMode="auto">
          <a:xfrm>
            <a:off x="3452813" y="4133850"/>
            <a:ext cx="2286000" cy="338554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spcAft>
                <a:spcPct val="0"/>
              </a:spcAft>
              <a:buSzTx/>
              <a:buFontTx/>
              <a:buNone/>
            </a:pPr>
            <a:r>
              <a:rPr lang="zh-CN" altLang="en-US" sz="1600" dirty="0">
                <a:solidFill>
                  <a:schemeClr val="bg1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社会保障技术系统</a:t>
            </a:r>
            <a:endParaRPr lang="es-ES" sz="1600" dirty="0">
              <a:solidFill>
                <a:schemeClr val="bg1"/>
              </a:solidFill>
              <a:latin typeface="Arial" pitchFamily="34" charset="0"/>
              <a:ea typeface="宋体" pitchFamily="2" charset="-122"/>
              <a:cs typeface="Arial" pitchFamily="34" charset="0"/>
            </a:endParaRPr>
          </a:p>
        </p:txBody>
      </p:sp>
      <p:sp>
        <p:nvSpPr>
          <p:cNvPr id="261146" name="AutoShape 26"/>
          <p:cNvSpPr>
            <a:spLocks noChangeArrowheads="1"/>
          </p:cNvSpPr>
          <p:nvPr/>
        </p:nvSpPr>
        <p:spPr bwMode="auto">
          <a:xfrm flipV="1">
            <a:off x="2151429" y="3590717"/>
            <a:ext cx="1163638" cy="338554"/>
          </a:xfrm>
          <a:prstGeom prst="curvedRightArrow">
            <a:avLst>
              <a:gd name="adj1" fmla="val 39575"/>
              <a:gd name="adj2" fmla="val 85184"/>
              <a:gd name="adj3" fmla="val 33333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endParaRPr lang="es-ES" sz="1600">
              <a:latin typeface="Arial" pitchFamily="34" charset="0"/>
              <a:ea typeface="宋体" pitchFamily="2" charset="-122"/>
              <a:cs typeface="Arial" pitchFamily="34" charset="0"/>
            </a:endParaRPr>
          </a:p>
        </p:txBody>
      </p:sp>
      <p:sp>
        <p:nvSpPr>
          <p:cNvPr id="16" name="1 Título"/>
          <p:cNvSpPr>
            <a:spLocks noGrp="1"/>
          </p:cNvSpPr>
          <p:nvPr>
            <p:ph type="title"/>
          </p:nvPr>
        </p:nvSpPr>
        <p:spPr>
          <a:xfrm>
            <a:off x="254351" y="188028"/>
            <a:ext cx="8253663" cy="457701"/>
          </a:xfrm>
        </p:spPr>
        <p:txBody>
          <a:bodyPr/>
          <a:lstStyle/>
          <a:p>
            <a:r>
              <a:rPr lang="zh-CN" altLang="en-US" sz="2400" cap="all" dirty="0">
                <a:latin typeface="Arial" pitchFamily="34" charset="0"/>
                <a:ea typeface="宋体" pitchFamily="2" charset="-122"/>
                <a:cs typeface="Arial" pitchFamily="34" charset="0"/>
              </a:rPr>
              <a:t>范围：职能</a:t>
            </a:r>
            <a:endParaRPr lang="es-ES" sz="2400" cap="all" dirty="0">
              <a:latin typeface="Arial" pitchFamily="34" charset="0"/>
              <a:ea typeface="宋体" pitchFamily="2" charset="-122"/>
              <a:cs typeface="Arial" pitchFamily="34" charset="0"/>
            </a:endParaRPr>
          </a:p>
        </p:txBody>
      </p:sp>
      <p:sp>
        <p:nvSpPr>
          <p:cNvPr id="13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08390" y="6619352"/>
            <a:ext cx="373452" cy="148530"/>
          </a:xfrm>
        </p:spPr>
        <p:txBody>
          <a:bodyPr/>
          <a:lstStyle/>
          <a:p>
            <a:fld id="{CAF71A83-2317-41CE-AF2E-1614BF4FFC11}" type="slidenum">
              <a:rPr lang="es-ES" sz="600" smtClean="0">
                <a:latin typeface="Arial" pitchFamily="34" charset="0"/>
                <a:ea typeface="宋体" pitchFamily="2" charset="-122"/>
                <a:cs typeface="Arial" pitchFamily="34" charset="0"/>
              </a:rPr>
              <a:pPr/>
              <a:t>6</a:t>
            </a:fld>
            <a:endParaRPr lang="es-ES" sz="600" dirty="0">
              <a:latin typeface="Arial" pitchFamily="34" charset="0"/>
              <a:ea typeface="宋体" pitchFamily="2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8585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01638" y="987425"/>
            <a:ext cx="8742363" cy="4872038"/>
            <a:chOff x="253" y="622"/>
            <a:chExt cx="5507" cy="3069"/>
          </a:xfrm>
        </p:grpSpPr>
        <p:sp>
          <p:nvSpPr>
            <p:cNvPr id="672772" name="Rectangle 4"/>
            <p:cNvSpPr>
              <a:spLocks noChangeArrowheads="1"/>
            </p:cNvSpPr>
            <p:nvPr/>
          </p:nvSpPr>
          <p:spPr bwMode="auto">
            <a:xfrm>
              <a:off x="2175" y="622"/>
              <a:ext cx="3585" cy="1366"/>
            </a:xfrm>
            <a:prstGeom prst="rect">
              <a:avLst/>
            </a:prstGeom>
            <a:solidFill>
              <a:srgbClr val="EAEAEA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 sz="1600">
                <a:latin typeface="Arial" pitchFamily="34" charset="0"/>
                <a:ea typeface="宋体" pitchFamily="2" charset="-122"/>
                <a:cs typeface="Arial" pitchFamily="34" charset="0"/>
              </a:endParaRPr>
            </a:p>
          </p:txBody>
        </p:sp>
        <p:sp>
          <p:nvSpPr>
            <p:cNvPr id="672775" name="AutoShape 7"/>
            <p:cNvSpPr>
              <a:spLocks noChangeArrowheads="1"/>
            </p:cNvSpPr>
            <p:nvPr/>
          </p:nvSpPr>
          <p:spPr bwMode="auto">
            <a:xfrm rot="635771">
              <a:off x="1105" y="1640"/>
              <a:ext cx="1859" cy="583"/>
            </a:xfrm>
            <a:prstGeom prst="curvedDownArrow">
              <a:avLst>
                <a:gd name="adj1" fmla="val 35695"/>
                <a:gd name="adj2" fmla="val 99469"/>
                <a:gd name="adj3" fmla="val 40523"/>
              </a:avLst>
            </a:prstGeom>
            <a:gradFill rotWithShape="0">
              <a:gsLst>
                <a:gs pos="0">
                  <a:schemeClr val="accent1"/>
                </a:gs>
                <a:gs pos="50000">
                  <a:schemeClr val="accent1">
                    <a:gamma/>
                    <a:tint val="40000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 sz="1600">
                <a:latin typeface="Arial" pitchFamily="34" charset="0"/>
                <a:ea typeface="宋体" pitchFamily="2" charset="-122"/>
                <a:cs typeface="Arial" pitchFamily="34" charset="0"/>
              </a:endParaRPr>
            </a:p>
          </p:txBody>
        </p:sp>
        <p:pic>
          <p:nvPicPr>
            <p:cNvPr id="672776" name="Picture 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082" y="2705"/>
              <a:ext cx="960" cy="6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72777" name="Picture 9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22" y="2700"/>
              <a:ext cx="668" cy="676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ffectLst/>
          </p:spPr>
        </p:pic>
        <p:sp>
          <p:nvSpPr>
            <p:cNvPr id="672778" name="Text Box 10"/>
            <p:cNvSpPr txBox="1">
              <a:spLocks noChangeArrowheads="1"/>
            </p:cNvSpPr>
            <p:nvPr/>
          </p:nvSpPr>
          <p:spPr bwMode="auto">
            <a:xfrm>
              <a:off x="253" y="3517"/>
              <a:ext cx="1434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spcAft>
                  <a:spcPct val="20000"/>
                </a:spcAft>
                <a:buSzPct val="75000"/>
                <a:buFont typeface="Wingdings" pitchFamily="2" charset="2"/>
                <a:buNone/>
              </a:pPr>
              <a:r>
                <a:rPr lang="zh-CN" altLang="en-US" sz="1200" dirty="0">
                  <a:latin typeface="Arial" pitchFamily="34" charset="0"/>
                  <a:ea typeface="宋体" pitchFamily="2" charset="-122"/>
                  <a:cs typeface="Arial" pitchFamily="34" charset="0"/>
                </a:rPr>
                <a:t>社会保障管理</a:t>
              </a:r>
              <a:endParaRPr lang="es-ES" sz="1200" dirty="0">
                <a:latin typeface="Arial" pitchFamily="34" charset="0"/>
                <a:ea typeface="宋体" pitchFamily="2" charset="-122"/>
                <a:cs typeface="Arial" pitchFamily="34" charset="0"/>
              </a:endParaRPr>
            </a:p>
          </p:txBody>
        </p:sp>
        <p:sp>
          <p:nvSpPr>
            <p:cNvPr id="672779" name="Text Box 11"/>
            <p:cNvSpPr txBox="1">
              <a:spLocks noChangeArrowheads="1"/>
            </p:cNvSpPr>
            <p:nvPr/>
          </p:nvSpPr>
          <p:spPr bwMode="auto">
            <a:xfrm>
              <a:off x="1643" y="3517"/>
              <a:ext cx="1275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spcAft>
                  <a:spcPct val="20000"/>
                </a:spcAft>
                <a:buSzPct val="75000"/>
                <a:buFont typeface="Wingdings" pitchFamily="2" charset="2"/>
                <a:buNone/>
              </a:pPr>
              <a:r>
                <a:rPr lang="zh-CN" altLang="en-US" sz="1200" dirty="0">
                  <a:latin typeface="Arial" pitchFamily="34" charset="0"/>
                  <a:ea typeface="宋体" pitchFamily="2" charset="-122"/>
                  <a:cs typeface="Arial" pitchFamily="34" charset="0"/>
                </a:rPr>
                <a:t>预算和财务管理</a:t>
              </a:r>
              <a:endParaRPr lang="es-ES" sz="1200" dirty="0">
                <a:latin typeface="Arial" pitchFamily="34" charset="0"/>
                <a:ea typeface="宋体" pitchFamily="2" charset="-122"/>
                <a:cs typeface="Arial" pitchFamily="34" charset="0"/>
              </a:endParaRPr>
            </a:p>
          </p:txBody>
        </p:sp>
        <p:sp>
          <p:nvSpPr>
            <p:cNvPr id="672780" name="Text Box 12"/>
            <p:cNvSpPr txBox="1">
              <a:spLocks noChangeArrowheads="1"/>
            </p:cNvSpPr>
            <p:nvPr/>
          </p:nvSpPr>
          <p:spPr bwMode="auto">
            <a:xfrm>
              <a:off x="3040" y="3517"/>
              <a:ext cx="1044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spcAft>
                  <a:spcPct val="20000"/>
                </a:spcAft>
                <a:buSzPct val="75000"/>
                <a:buFont typeface="Wingdings" pitchFamily="2" charset="2"/>
                <a:buNone/>
              </a:pPr>
              <a:r>
                <a:rPr lang="zh-CN" altLang="en-US" sz="1200" dirty="0">
                  <a:latin typeface="Arial" pitchFamily="34" charset="0"/>
                  <a:ea typeface="宋体" pitchFamily="2" charset="-122"/>
                  <a:cs typeface="Arial" pitchFamily="34" charset="0"/>
                </a:rPr>
                <a:t>办公自动化</a:t>
              </a:r>
              <a:endParaRPr lang="es-ES" sz="1200" dirty="0">
                <a:latin typeface="Arial" pitchFamily="34" charset="0"/>
                <a:ea typeface="宋体" pitchFamily="2" charset="-122"/>
                <a:cs typeface="Arial" pitchFamily="34" charset="0"/>
              </a:endParaRPr>
            </a:p>
          </p:txBody>
        </p:sp>
        <p:sp>
          <p:nvSpPr>
            <p:cNvPr id="672781" name="Text Box 13"/>
            <p:cNvSpPr txBox="1">
              <a:spLocks noChangeArrowheads="1"/>
            </p:cNvSpPr>
            <p:nvPr/>
          </p:nvSpPr>
          <p:spPr bwMode="auto">
            <a:xfrm>
              <a:off x="4117" y="3517"/>
              <a:ext cx="1203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spcAft>
                  <a:spcPct val="20000"/>
                </a:spcAft>
                <a:buSzPct val="75000"/>
                <a:buFont typeface="Wingdings" pitchFamily="2" charset="2"/>
                <a:buNone/>
              </a:pPr>
              <a:r>
                <a:rPr lang="zh-CN" altLang="en-US" sz="1200" dirty="0">
                  <a:latin typeface="Arial" pitchFamily="34" charset="0"/>
                  <a:ea typeface="宋体" pitchFamily="2" charset="-122"/>
                  <a:cs typeface="Arial" pitchFamily="34" charset="0"/>
                </a:rPr>
                <a:t>网民服务</a:t>
              </a:r>
              <a:endParaRPr lang="es-ES" sz="1200" dirty="0">
                <a:latin typeface="Arial" pitchFamily="34" charset="0"/>
                <a:ea typeface="宋体" pitchFamily="2" charset="-122"/>
                <a:cs typeface="Arial" pitchFamily="34" charset="0"/>
              </a:endParaRPr>
            </a:p>
          </p:txBody>
        </p:sp>
        <p:sp>
          <p:nvSpPr>
            <p:cNvPr id="672782" name="Rectangle 14"/>
            <p:cNvSpPr>
              <a:spLocks noChangeArrowheads="1"/>
            </p:cNvSpPr>
            <p:nvPr/>
          </p:nvSpPr>
          <p:spPr bwMode="auto">
            <a:xfrm>
              <a:off x="311" y="2391"/>
              <a:ext cx="4923" cy="230"/>
            </a:xfrm>
            <a:prstGeom prst="rect">
              <a:avLst/>
            </a:prstGeom>
            <a:solidFill>
              <a:srgbClr val="996633">
                <a:alpha val="39999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 sz="1600">
                <a:latin typeface="Arial" pitchFamily="34" charset="0"/>
                <a:ea typeface="宋体" pitchFamily="2" charset="-122"/>
                <a:cs typeface="Arial" pitchFamily="34" charset="0"/>
              </a:endParaRPr>
            </a:p>
          </p:txBody>
        </p:sp>
        <p:sp>
          <p:nvSpPr>
            <p:cNvPr id="672783" name="Text Box 15"/>
            <p:cNvSpPr txBox="1">
              <a:spLocks noChangeArrowheads="1"/>
            </p:cNvSpPr>
            <p:nvPr/>
          </p:nvSpPr>
          <p:spPr bwMode="auto">
            <a:xfrm>
              <a:off x="1553" y="2403"/>
              <a:ext cx="2095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spcAft>
                  <a:spcPct val="20000"/>
                </a:spcAft>
                <a:buSzPct val="75000"/>
                <a:buFont typeface="Wingdings" pitchFamily="2" charset="2"/>
                <a:buNone/>
              </a:pPr>
              <a:r>
                <a:rPr lang="zh-CN" altLang="en-US" sz="1400" b="1" dirty="0">
                  <a:solidFill>
                    <a:schemeClr val="bg1"/>
                  </a:solidFill>
                  <a:latin typeface="Arial" pitchFamily="34" charset="0"/>
                  <a:ea typeface="宋体" pitchFamily="2" charset="-122"/>
                  <a:cs typeface="Arial" pitchFamily="34" charset="0"/>
                </a:rPr>
                <a:t>应用程序包括：</a:t>
              </a:r>
              <a:endParaRPr lang="es-ES" sz="1400" b="1" dirty="0">
                <a:solidFill>
                  <a:schemeClr val="bg1"/>
                </a:solidFill>
                <a:latin typeface="Arial" pitchFamily="34" charset="0"/>
                <a:ea typeface="宋体" pitchFamily="2" charset="-122"/>
                <a:cs typeface="Arial" pitchFamily="34" charset="0"/>
              </a:endParaRPr>
            </a:p>
          </p:txBody>
        </p:sp>
        <p:pic>
          <p:nvPicPr>
            <p:cNvPr id="672784" name="Picture 1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981" y="2812"/>
              <a:ext cx="600" cy="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72785" name="Picture 1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307" y="2717"/>
              <a:ext cx="769" cy="6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72786" name="Text Box 18"/>
            <p:cNvSpPr txBox="1">
              <a:spLocks noChangeArrowheads="1"/>
            </p:cNvSpPr>
            <p:nvPr/>
          </p:nvSpPr>
          <p:spPr bwMode="auto">
            <a:xfrm>
              <a:off x="2686" y="654"/>
              <a:ext cx="3019" cy="1347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266700">
                <a:lnSpc>
                  <a:spcPct val="150000"/>
                </a:lnSpc>
                <a:spcBef>
                  <a:spcPct val="0"/>
                </a:spcBef>
                <a:buClr>
                  <a:schemeClr val="accent2"/>
                </a:buClr>
              </a:pPr>
              <a:r>
                <a:rPr lang="zh-CN" altLang="en-US" sz="1400" dirty="0">
                  <a:solidFill>
                    <a:schemeClr val="tx2"/>
                  </a:solidFill>
                  <a:latin typeface="Arial" pitchFamily="34" charset="0"/>
                  <a:ea typeface="宋体" pitchFamily="2" charset="-122"/>
                  <a:cs typeface="Arial" pitchFamily="34" charset="0"/>
                </a:rPr>
                <a:t>社会保障数据管理</a:t>
              </a:r>
              <a:endParaRPr lang="es-ES" sz="1400" dirty="0">
                <a:solidFill>
                  <a:schemeClr val="tx2"/>
                </a:solidFill>
                <a:latin typeface="Arial" pitchFamily="34" charset="0"/>
                <a:ea typeface="宋体" pitchFamily="2" charset="-122"/>
                <a:cs typeface="Arial" pitchFamily="34" charset="0"/>
              </a:endParaRPr>
            </a:p>
            <a:p>
              <a:pPr marL="266700">
                <a:lnSpc>
                  <a:spcPct val="150000"/>
                </a:lnSpc>
                <a:spcBef>
                  <a:spcPct val="0"/>
                </a:spcBef>
                <a:buClr>
                  <a:schemeClr val="accent2"/>
                </a:buClr>
              </a:pPr>
              <a:r>
                <a:rPr lang="zh-CN" altLang="en-US" sz="1400" dirty="0">
                  <a:solidFill>
                    <a:schemeClr val="tx2"/>
                  </a:solidFill>
                  <a:latin typeface="Arial" pitchFamily="34" charset="0"/>
                  <a:ea typeface="宋体" pitchFamily="2" charset="-122"/>
                  <a:cs typeface="Arial" pitchFamily="34" charset="0"/>
                </a:rPr>
                <a:t>应用程序开发</a:t>
              </a:r>
              <a:endParaRPr lang="es-ES" sz="1400" dirty="0">
                <a:solidFill>
                  <a:schemeClr val="tx2"/>
                </a:solidFill>
                <a:latin typeface="Arial" pitchFamily="34" charset="0"/>
                <a:ea typeface="宋体" pitchFamily="2" charset="-122"/>
                <a:cs typeface="Arial" pitchFamily="34" charset="0"/>
              </a:endParaRPr>
            </a:p>
            <a:p>
              <a:pPr marL="266700">
                <a:lnSpc>
                  <a:spcPct val="150000"/>
                </a:lnSpc>
                <a:spcBef>
                  <a:spcPct val="0"/>
                </a:spcBef>
                <a:buClr>
                  <a:schemeClr val="accent2"/>
                </a:buClr>
              </a:pPr>
              <a:r>
                <a:rPr lang="zh-CN" altLang="en-US" sz="1400" dirty="0">
                  <a:solidFill>
                    <a:schemeClr val="tx2"/>
                  </a:solidFill>
                  <a:latin typeface="Arial" pitchFamily="34" charset="0"/>
                  <a:ea typeface="宋体" pitchFamily="2" charset="-122"/>
                  <a:cs typeface="Arial" pitchFamily="34" charset="0"/>
                </a:rPr>
                <a:t>网络</a:t>
              </a:r>
              <a:endParaRPr lang="es-ES" sz="1400" dirty="0">
                <a:solidFill>
                  <a:schemeClr val="tx2"/>
                </a:solidFill>
                <a:latin typeface="Arial" pitchFamily="34" charset="0"/>
                <a:ea typeface="宋体" pitchFamily="2" charset="-122"/>
                <a:cs typeface="Arial" pitchFamily="34" charset="0"/>
              </a:endParaRPr>
            </a:p>
            <a:p>
              <a:pPr marL="266700">
                <a:lnSpc>
                  <a:spcPct val="150000"/>
                </a:lnSpc>
                <a:spcBef>
                  <a:spcPct val="0"/>
                </a:spcBef>
                <a:buClr>
                  <a:schemeClr val="accent2"/>
                </a:buClr>
              </a:pPr>
              <a:r>
                <a:rPr lang="zh-CN" altLang="en-US" sz="1400" dirty="0">
                  <a:solidFill>
                    <a:schemeClr val="tx2"/>
                  </a:solidFill>
                  <a:latin typeface="Arial" pitchFamily="34" charset="0"/>
                  <a:ea typeface="宋体" pitchFamily="2" charset="-122"/>
                  <a:cs typeface="Arial" pitchFamily="34" charset="0"/>
                </a:rPr>
                <a:t>安全</a:t>
              </a:r>
              <a:endParaRPr lang="es-ES" sz="1400" dirty="0">
                <a:solidFill>
                  <a:schemeClr val="tx2"/>
                </a:solidFill>
                <a:latin typeface="Arial" pitchFamily="34" charset="0"/>
                <a:ea typeface="宋体" pitchFamily="2" charset="-122"/>
                <a:cs typeface="Arial" pitchFamily="34" charset="0"/>
              </a:endParaRPr>
            </a:p>
            <a:p>
              <a:pPr marL="266700">
                <a:lnSpc>
                  <a:spcPct val="150000"/>
                </a:lnSpc>
                <a:spcBef>
                  <a:spcPct val="0"/>
                </a:spcBef>
                <a:buClr>
                  <a:schemeClr val="accent2"/>
                </a:buClr>
              </a:pPr>
              <a:r>
                <a:rPr lang="es-ES" sz="1400" dirty="0">
                  <a:solidFill>
                    <a:schemeClr val="tx2"/>
                  </a:solidFill>
                  <a:latin typeface="Arial" pitchFamily="34" charset="0"/>
                  <a:ea typeface="宋体" pitchFamily="2" charset="-122"/>
                  <a:cs typeface="Arial" pitchFamily="34" charset="0"/>
                </a:rPr>
                <a:t> </a:t>
              </a:r>
              <a:r>
                <a:rPr lang="zh-CN" altLang="en-US" sz="1400" dirty="0">
                  <a:solidFill>
                    <a:schemeClr val="tx2"/>
                  </a:solidFill>
                  <a:latin typeface="Arial" pitchFamily="34" charset="0"/>
                  <a:ea typeface="宋体" pitchFamily="2" charset="-122"/>
                  <a:cs typeface="Arial" pitchFamily="34" charset="0"/>
                </a:rPr>
                <a:t>创新</a:t>
              </a:r>
              <a:endParaRPr lang="es-ES" sz="1400" dirty="0">
                <a:solidFill>
                  <a:schemeClr val="tx2"/>
                </a:solidFill>
                <a:latin typeface="Arial" pitchFamily="34" charset="0"/>
                <a:ea typeface="宋体" pitchFamily="2" charset="-122"/>
                <a:cs typeface="Arial" pitchFamily="34" charset="0"/>
              </a:endParaRPr>
            </a:p>
            <a:p>
              <a:pPr marL="266700" indent="88900">
                <a:spcBef>
                  <a:spcPct val="0"/>
                </a:spcBef>
                <a:buClr>
                  <a:schemeClr val="accent2"/>
                </a:buClr>
                <a:buFont typeface="Wingdings" pitchFamily="2" charset="2"/>
                <a:buChar char="§"/>
              </a:pPr>
              <a:r>
                <a:rPr lang="zh-CN" altLang="en-US" sz="1400" dirty="0">
                  <a:solidFill>
                    <a:schemeClr val="accent1"/>
                  </a:solidFill>
                  <a:latin typeface="Arial" pitchFamily="34" charset="0"/>
                  <a:ea typeface="宋体" pitchFamily="2" charset="-122"/>
                  <a:cs typeface="Arial" pitchFamily="34" charset="0"/>
                </a:rPr>
                <a:t>投资</a:t>
              </a:r>
              <a:endParaRPr lang="es-ES" sz="1400" dirty="0">
                <a:solidFill>
                  <a:schemeClr val="accent1"/>
                </a:solidFill>
                <a:latin typeface="Arial" pitchFamily="34" charset="0"/>
                <a:ea typeface="宋体" pitchFamily="2" charset="-122"/>
                <a:cs typeface="Arial" pitchFamily="34" charset="0"/>
              </a:endParaRPr>
            </a:p>
            <a:p>
              <a:pPr marL="266700" indent="88900">
                <a:spcBef>
                  <a:spcPct val="0"/>
                </a:spcBef>
                <a:buClr>
                  <a:schemeClr val="accent2"/>
                </a:buClr>
                <a:buFont typeface="Wingdings" pitchFamily="2" charset="2"/>
                <a:buNone/>
              </a:pPr>
              <a:r>
                <a:rPr lang="es-ES" sz="1400" dirty="0">
                  <a:solidFill>
                    <a:schemeClr val="accent1"/>
                  </a:solidFill>
                  <a:latin typeface="Arial" pitchFamily="34" charset="0"/>
                  <a:ea typeface="宋体" pitchFamily="2" charset="-122"/>
                  <a:cs typeface="Arial" pitchFamily="34" charset="0"/>
                </a:rPr>
                <a:t>	</a:t>
              </a:r>
              <a:endParaRPr lang="es-ES" sz="140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宋体" pitchFamily="2" charset="-122"/>
                <a:cs typeface="Arial" pitchFamily="34" charset="0"/>
              </a:endParaRPr>
            </a:p>
          </p:txBody>
        </p:sp>
      </p:grpSp>
      <p:pic>
        <p:nvPicPr>
          <p:cNvPr id="63490" name="Picture 2" descr="https://encrypted-tbn3.google.com/images?q=tbn:ANd9GcTNDONwFNOZdKdV13Ppo5gLScx2t3oYI5pqSZrbA9v1ZNSM5MwZ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299186"/>
            <a:ext cx="2227385" cy="1534422"/>
          </a:xfrm>
          <a:prstGeom prst="rect">
            <a:avLst/>
          </a:prstGeom>
          <a:noFill/>
        </p:spPr>
      </p:pic>
      <p:pic>
        <p:nvPicPr>
          <p:cNvPr id="63492" name="Picture 4" descr="http://img.vitonica.com/2008/05/oficina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76767" y="2093546"/>
            <a:ext cx="2001471" cy="1330979"/>
          </a:xfrm>
          <a:prstGeom prst="rect">
            <a:avLst/>
          </a:prstGeom>
          <a:noFill/>
        </p:spPr>
      </p:pic>
      <p:sp>
        <p:nvSpPr>
          <p:cNvPr id="21" name="1 Título"/>
          <p:cNvSpPr>
            <a:spLocks noGrp="1"/>
          </p:cNvSpPr>
          <p:nvPr>
            <p:ph type="title"/>
          </p:nvPr>
        </p:nvSpPr>
        <p:spPr>
          <a:xfrm>
            <a:off x="254351" y="188028"/>
            <a:ext cx="8253663" cy="457701"/>
          </a:xfrm>
        </p:spPr>
        <p:txBody>
          <a:bodyPr/>
          <a:lstStyle/>
          <a:p>
            <a:r>
              <a:rPr lang="zh-CN" altLang="en-US" sz="2400" cap="all" dirty="0">
                <a:latin typeface="Arial" pitchFamily="34" charset="0"/>
                <a:ea typeface="宋体" pitchFamily="2" charset="-122"/>
                <a:cs typeface="Arial" pitchFamily="34" charset="0"/>
              </a:rPr>
              <a:t>范围：能力</a:t>
            </a:r>
            <a:endParaRPr lang="es-ES" sz="2400" cap="all" dirty="0">
              <a:latin typeface="Arial" pitchFamily="34" charset="0"/>
              <a:ea typeface="宋体" pitchFamily="2" charset="-122"/>
              <a:cs typeface="Arial" pitchFamily="34" charset="0"/>
            </a:endParaRPr>
          </a:p>
        </p:txBody>
      </p:sp>
      <p:sp>
        <p:nvSpPr>
          <p:cNvPr id="22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08390" y="6619352"/>
            <a:ext cx="373452" cy="148530"/>
          </a:xfrm>
        </p:spPr>
        <p:txBody>
          <a:bodyPr/>
          <a:lstStyle/>
          <a:p>
            <a:fld id="{CAF71A83-2317-41CE-AF2E-1614BF4FFC11}" type="slidenum">
              <a:rPr lang="es-ES" sz="600" smtClean="0">
                <a:latin typeface="Arial" pitchFamily="34" charset="0"/>
                <a:ea typeface="宋体" pitchFamily="2" charset="-122"/>
                <a:cs typeface="Arial" pitchFamily="34" charset="0"/>
              </a:rPr>
              <a:pPr/>
              <a:t>7</a:t>
            </a:fld>
            <a:endParaRPr lang="es-ES" sz="600" dirty="0">
              <a:latin typeface="Arial" pitchFamily="34" charset="0"/>
              <a:ea typeface="宋体" pitchFamily="2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470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 redondeado"/>
          <p:cNvSpPr/>
          <p:nvPr/>
        </p:nvSpPr>
        <p:spPr bwMode="auto">
          <a:xfrm>
            <a:off x="251425" y="956158"/>
            <a:ext cx="8621486" cy="546829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noAutofit/>
          </a:bodyPr>
          <a:lstStyle/>
          <a:p>
            <a:pPr algn="just">
              <a:spcAft>
                <a:spcPts val="1800"/>
              </a:spcAft>
            </a:pPr>
            <a:r>
              <a:rPr lang="zh-CN" altLang="en-US" sz="2000" dirty="0">
                <a:ln>
                  <a:prstDash val="solid"/>
                </a:ln>
                <a:solidFill>
                  <a:schemeClr val="tx2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社会保障信息技术管理提供电子服务</a:t>
            </a:r>
            <a:r>
              <a:rPr lang="es-ES" sz="2000" dirty="0">
                <a:ln>
                  <a:prstDash val="solid"/>
                </a:ln>
                <a:solidFill>
                  <a:schemeClr val="tx2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...</a:t>
            </a:r>
          </a:p>
          <a:p>
            <a:pPr algn="just">
              <a:spcAft>
                <a:spcPts val="1800"/>
              </a:spcAft>
            </a:pPr>
            <a:endParaRPr lang="es-ES" sz="20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latin typeface="Arial" pitchFamily="34" charset="0"/>
              <a:ea typeface="宋体" pitchFamily="2" charset="-122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399" y="2324411"/>
            <a:ext cx="8319537" cy="3850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254351" y="188028"/>
            <a:ext cx="8253663" cy="457701"/>
          </a:xfrm>
        </p:spPr>
        <p:txBody>
          <a:bodyPr/>
          <a:lstStyle/>
          <a:p>
            <a:r>
              <a:rPr lang="zh-CN" altLang="en-US" sz="2400" cap="all" dirty="0">
                <a:latin typeface="Arial" pitchFamily="34" charset="0"/>
                <a:ea typeface="宋体" pitchFamily="2" charset="-122"/>
                <a:cs typeface="Arial" pitchFamily="34" charset="0"/>
              </a:rPr>
              <a:t>范围：服务</a:t>
            </a:r>
            <a:endParaRPr lang="es-ES" sz="2400" cap="all" dirty="0">
              <a:latin typeface="Arial" pitchFamily="34" charset="0"/>
              <a:ea typeface="宋体" pitchFamily="2" charset="-122"/>
              <a:cs typeface="Arial" pitchFamily="34" charset="0"/>
            </a:endParaRPr>
          </a:p>
        </p:txBody>
      </p:sp>
      <p:sp>
        <p:nvSpPr>
          <p:cNvPr id="7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08390" y="6619352"/>
            <a:ext cx="373452" cy="148530"/>
          </a:xfrm>
        </p:spPr>
        <p:txBody>
          <a:bodyPr/>
          <a:lstStyle/>
          <a:p>
            <a:fld id="{CAF71A83-2317-41CE-AF2E-1614BF4FFC11}" type="slidenum">
              <a:rPr lang="es-ES" sz="600" smtClean="0">
                <a:latin typeface="Arial" pitchFamily="34" charset="0"/>
                <a:ea typeface="宋体" pitchFamily="2" charset="-122"/>
                <a:cs typeface="Arial" pitchFamily="34" charset="0"/>
              </a:rPr>
              <a:pPr/>
              <a:t>8</a:t>
            </a:fld>
            <a:endParaRPr lang="es-ES" sz="600" dirty="0">
              <a:latin typeface="Arial" pitchFamily="34" charset="0"/>
              <a:ea typeface="宋体" pitchFamily="2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5754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 redondeado"/>
          <p:cNvSpPr/>
          <p:nvPr/>
        </p:nvSpPr>
        <p:spPr bwMode="auto">
          <a:xfrm>
            <a:off x="261257" y="1008992"/>
            <a:ext cx="8621486" cy="5415455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no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s-ES" dirty="0">
                <a:ln>
                  <a:prstDash val="solid"/>
                </a:ln>
                <a:solidFill>
                  <a:schemeClr val="tx2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 … </a:t>
            </a:r>
            <a:r>
              <a:rPr lang="zh-CN" altLang="en-US" dirty="0">
                <a:ln>
                  <a:prstDash val="solid"/>
                </a:ln>
                <a:solidFill>
                  <a:schemeClr val="tx2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及其它内部服务。</a:t>
            </a:r>
            <a:endParaRPr lang="es-ES" dirty="0">
              <a:ln>
                <a:prstDash val="solid"/>
              </a:ln>
              <a:solidFill>
                <a:schemeClr val="tx2"/>
              </a:solidFill>
              <a:latin typeface="Arial" pitchFamily="34" charset="0"/>
              <a:ea typeface="宋体" pitchFamily="2" charset="-122"/>
              <a:cs typeface="Arial" pitchFamily="34" charset="0"/>
            </a:endParaRPr>
          </a:p>
          <a:p>
            <a:pPr algn="just">
              <a:spcAft>
                <a:spcPts val="1800"/>
              </a:spcAft>
            </a:pPr>
            <a:endParaRPr lang="es-ES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Arial" pitchFamily="34" charset="0"/>
              <a:ea typeface="宋体" pitchFamily="2" charset="-122"/>
              <a:cs typeface="Arial" pitchFamily="34" charset="0"/>
            </a:endParaRPr>
          </a:p>
        </p:txBody>
      </p:sp>
      <p:sp>
        <p:nvSpPr>
          <p:cNvPr id="38" name="37 Rectángulo"/>
          <p:cNvSpPr/>
          <p:nvPr/>
        </p:nvSpPr>
        <p:spPr bwMode="auto">
          <a:xfrm>
            <a:off x="358875" y="2172942"/>
            <a:ext cx="8372169" cy="180913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3600" tIns="46800" rIns="93600" bIns="46800" numCol="1" rtlCol="0" anchor="t" anchorCtr="0" compatLnSpc="1">
            <a:prstTxWarp prst="textNoShape">
              <a:avLst/>
            </a:prstTxWarp>
          </a:bodyPr>
          <a:lstStyle/>
          <a:p>
            <a:pPr marL="354013" marR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Arial" pitchFamily="34" charset="0"/>
            </a:endParaRP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 r="56479"/>
          <a:stretch>
            <a:fillRect/>
          </a:stretch>
        </p:blipFill>
        <p:spPr bwMode="auto">
          <a:xfrm>
            <a:off x="5761699" y="2496261"/>
            <a:ext cx="1925753" cy="362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 r="65596"/>
          <a:stretch>
            <a:fillRect/>
          </a:stretch>
        </p:blipFill>
        <p:spPr bwMode="auto">
          <a:xfrm>
            <a:off x="1406954" y="3236991"/>
            <a:ext cx="2726799" cy="49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12 Rectángulo"/>
          <p:cNvSpPr/>
          <p:nvPr/>
        </p:nvSpPr>
        <p:spPr bwMode="auto">
          <a:xfrm>
            <a:off x="2143432" y="4547446"/>
            <a:ext cx="2428568" cy="619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3600" tIns="46800" rIns="93600" bIns="46800" numCol="1" rtlCol="0" anchor="t" anchorCtr="0" compatLnSpc="1">
            <a:prstTxWarp prst="textNoShape">
              <a:avLst/>
            </a:prstTxWarp>
          </a:bodyPr>
          <a:lstStyle/>
          <a:p>
            <a:pPr marL="717550"/>
            <a:r>
              <a:rPr lang="zh-CN" altLang="en-US" sz="1100" dirty="0">
                <a:latin typeface="Arial" pitchFamily="34" charset="0"/>
                <a:ea typeface="宋体" pitchFamily="2" charset="-122"/>
                <a:cs typeface="Arial" pitchFamily="34" charset="0"/>
              </a:rPr>
              <a:t>存储</a:t>
            </a:r>
            <a:endParaRPr lang="es-ES" sz="1100" dirty="0">
              <a:latin typeface="Arial" pitchFamily="34" charset="0"/>
              <a:ea typeface="宋体" pitchFamily="2" charset="-122"/>
              <a:cs typeface="Arial" pitchFamily="34" charset="0"/>
            </a:endParaRPr>
          </a:p>
        </p:txBody>
      </p:sp>
      <p:sp>
        <p:nvSpPr>
          <p:cNvPr id="12" name="11 Rectángulo"/>
          <p:cNvSpPr/>
          <p:nvPr/>
        </p:nvSpPr>
        <p:spPr bwMode="auto">
          <a:xfrm>
            <a:off x="1307751" y="5240595"/>
            <a:ext cx="1632124" cy="61943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3600" tIns="46800" rIns="93600" bIns="46800" numCol="1" rtlCol="0" anchor="t" anchorCtr="0" compatLnSpc="1">
            <a:prstTxWarp prst="textNoShape">
              <a:avLst/>
            </a:prstTxWarp>
          </a:bodyPr>
          <a:lstStyle/>
          <a:p>
            <a:pPr marL="541338" marR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1100" dirty="0">
                <a:latin typeface="Arial" pitchFamily="34" charset="0"/>
                <a:ea typeface="宋体" pitchFamily="2" charset="-122"/>
                <a:cs typeface="Arial" pitchFamily="34" charset="0"/>
              </a:rPr>
              <a:t>电子邮件</a:t>
            </a:r>
            <a:endParaRPr kumimoji="0" lang="es-E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Arial" pitchFamily="34" charset="0"/>
            </a:endParaRPr>
          </a:p>
        </p:txBody>
      </p:sp>
      <p:pic>
        <p:nvPicPr>
          <p:cNvPr id="19" name="18 Imagen" descr="corre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68978" y="5309425"/>
            <a:ext cx="430315" cy="430315"/>
          </a:xfrm>
          <a:prstGeom prst="rect">
            <a:avLst/>
          </a:prstGeom>
        </p:spPr>
      </p:pic>
      <p:pic>
        <p:nvPicPr>
          <p:cNvPr id="21" name="20 Imagen" descr="datos1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90930" y="4585952"/>
            <a:ext cx="630540" cy="487518"/>
          </a:xfrm>
          <a:prstGeom prst="rect">
            <a:avLst/>
          </a:prstGeom>
        </p:spPr>
      </p:pic>
      <p:sp>
        <p:nvSpPr>
          <p:cNvPr id="24" name="23 Rectángulo"/>
          <p:cNvSpPr/>
          <p:nvPr/>
        </p:nvSpPr>
        <p:spPr bwMode="auto">
          <a:xfrm>
            <a:off x="4576997" y="4547439"/>
            <a:ext cx="1843464" cy="61943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3600" tIns="46800" rIns="93600" bIns="46800" numCol="1" rtlCol="0" anchor="t" anchorCtr="0" compatLnSpc="1">
            <a:prstTxWarp prst="textNoShape">
              <a:avLst/>
            </a:prstTxWarp>
          </a:bodyPr>
          <a:lstStyle/>
          <a:p>
            <a:pPr marL="541338" marR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Arial" pitchFamily="34" charset="0"/>
              </a:rPr>
              <a:t>打印</a:t>
            </a:r>
            <a:endParaRPr kumimoji="0" lang="es-E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Arial" pitchFamily="34" charset="0"/>
            </a:endParaRPr>
          </a:p>
        </p:txBody>
      </p:sp>
      <p:pic>
        <p:nvPicPr>
          <p:cNvPr id="23566" name="Picture 14" descr="http://t1.gstatic.com/images?q=tbn:ANd9GcSYMPudfgdmfhYxgjbxz3jF9rkW0ZVS0FXe5bCTOYgTTlMF_KwMuw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21158" y="4572480"/>
            <a:ext cx="352425" cy="352426"/>
          </a:xfrm>
          <a:prstGeom prst="rect">
            <a:avLst/>
          </a:prstGeom>
          <a:noFill/>
        </p:spPr>
      </p:pic>
      <p:pic>
        <p:nvPicPr>
          <p:cNvPr id="29" name="28 Imagen" descr="impreso.bmp"/>
          <p:cNvPicPr>
            <a:picLocks noChangeAspect="1"/>
          </p:cNvPicPr>
          <p:nvPr/>
        </p:nvPicPr>
        <p:blipFill>
          <a:blip r:embed="rId7" cstate="print"/>
          <a:srcRect l="17614" t="12112" r="30211" b="28763"/>
          <a:stretch>
            <a:fillRect/>
          </a:stretch>
        </p:blipFill>
        <p:spPr>
          <a:xfrm>
            <a:off x="4847301" y="4778492"/>
            <a:ext cx="294968" cy="363793"/>
          </a:xfrm>
          <a:prstGeom prst="rect">
            <a:avLst/>
          </a:prstGeom>
        </p:spPr>
      </p:pic>
      <p:sp>
        <p:nvSpPr>
          <p:cNvPr id="30" name="29 Rectángulo"/>
          <p:cNvSpPr/>
          <p:nvPr/>
        </p:nvSpPr>
        <p:spPr bwMode="auto">
          <a:xfrm>
            <a:off x="2949632" y="5240606"/>
            <a:ext cx="3028361" cy="62925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3600" tIns="46800" rIns="93600" bIns="46800" numCol="1" rtlCol="0" anchor="t" anchorCtr="0" compatLnSpc="1">
            <a:prstTxWarp prst="textNoShape">
              <a:avLst/>
            </a:prstTxWarp>
          </a:bodyPr>
          <a:lstStyle/>
          <a:p>
            <a:pPr marL="452438"/>
            <a:r>
              <a:rPr lang="zh-CN" altLang="en-US" sz="1100" dirty="0">
                <a:latin typeface="Arial" pitchFamily="34" charset="0"/>
                <a:ea typeface="宋体" pitchFamily="2" charset="-122"/>
                <a:cs typeface="Arial" pitchFamily="34" charset="0"/>
              </a:rPr>
              <a:t>应用程序更新</a:t>
            </a:r>
            <a:endParaRPr lang="es-ES" sz="1100" dirty="0">
              <a:latin typeface="Arial" pitchFamily="34" charset="0"/>
              <a:ea typeface="宋体" pitchFamily="2" charset="-122"/>
              <a:cs typeface="Arial" pitchFamily="34" charset="0"/>
            </a:endParaRPr>
          </a:p>
        </p:txBody>
      </p:sp>
      <p:sp>
        <p:nvSpPr>
          <p:cNvPr id="34" name="33 Rectángulo"/>
          <p:cNvSpPr/>
          <p:nvPr/>
        </p:nvSpPr>
        <p:spPr bwMode="auto">
          <a:xfrm>
            <a:off x="5987892" y="5250429"/>
            <a:ext cx="2182693" cy="61943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3600" tIns="46800" rIns="93600" bIns="46800" numCol="1" rtlCol="0" anchor="t" anchorCtr="0" compatLnSpc="1">
            <a:prstTxWarp prst="textNoShape">
              <a:avLst/>
            </a:prstTxWarp>
          </a:bodyPr>
          <a:lstStyle/>
          <a:p>
            <a:pPr marL="806450" marR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Arial" pitchFamily="34" charset="0"/>
              </a:rPr>
              <a:t>安全</a:t>
            </a:r>
            <a:endParaRPr kumimoji="0" lang="es-E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Arial" pitchFamily="34" charset="0"/>
            </a:endParaRPr>
          </a:p>
        </p:txBody>
      </p:sp>
      <p:sp>
        <p:nvSpPr>
          <p:cNvPr id="37" name="36 Rectángulo"/>
          <p:cNvSpPr/>
          <p:nvPr/>
        </p:nvSpPr>
        <p:spPr bwMode="auto">
          <a:xfrm>
            <a:off x="6430332" y="4552359"/>
            <a:ext cx="2330217" cy="61943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3600" tIns="46800" rIns="93600" bIns="46800" numCol="1" rtlCol="0" anchor="t" anchorCtr="0" compatLnSpc="1">
            <a:prstTxWarp prst="textNoShape">
              <a:avLst/>
            </a:prstTxWarp>
          </a:bodyPr>
          <a:lstStyle/>
          <a:p>
            <a:pPr marL="541338" marR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1100" dirty="0">
                <a:latin typeface="Arial" pitchFamily="34" charset="0"/>
                <a:ea typeface="宋体" pitchFamily="2" charset="-122"/>
                <a:cs typeface="Arial" pitchFamily="34" charset="0"/>
              </a:rPr>
              <a:t>互联网接入</a:t>
            </a:r>
            <a:endParaRPr kumimoji="0" lang="es-E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Arial" pitchFamily="34" charset="0"/>
            </a:endParaRPr>
          </a:p>
        </p:txBody>
      </p:sp>
      <p:pic>
        <p:nvPicPr>
          <p:cNvPr id="23572" name="Picture 20" descr="http://t2.gstatic.com/images?q=tbn:ANd9GcRKJXzgwDNCvApvk56U-3Kt6h7vZ5V4C7CgeU6fsQVTa2Xz8vG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49963" y="4614252"/>
            <a:ext cx="589934" cy="439534"/>
          </a:xfrm>
          <a:prstGeom prst="rect">
            <a:avLst/>
          </a:prstGeom>
          <a:noFill/>
        </p:spPr>
      </p:pic>
      <p:pic>
        <p:nvPicPr>
          <p:cNvPr id="41" name="40 Imagen" descr="policia.bmp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flipH="1">
            <a:off x="6019764" y="5297248"/>
            <a:ext cx="371166" cy="374811"/>
          </a:xfrm>
          <a:prstGeom prst="rect">
            <a:avLst/>
          </a:prstGeom>
        </p:spPr>
      </p:pic>
      <p:pic>
        <p:nvPicPr>
          <p:cNvPr id="23576" name="Picture 24" descr="http://t2.gstatic.com/images?q=tbn:ANd9GcRSBge6WktSEvDWIt3Vht8KhK1pMkgAt-cw-9Ib_Pq7_GBGcII4bQ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077453" y="5319155"/>
            <a:ext cx="330254" cy="403226"/>
          </a:xfrm>
          <a:prstGeom prst="rect">
            <a:avLst/>
          </a:prstGeom>
          <a:noFill/>
        </p:spPr>
      </p:pic>
      <p:pic>
        <p:nvPicPr>
          <p:cNvPr id="39" name="38 Imagen" descr="seguridad.bmp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347303" y="5427411"/>
            <a:ext cx="456582" cy="341996"/>
          </a:xfrm>
          <a:prstGeom prst="rect">
            <a:avLst/>
          </a:prstGeom>
        </p:spPr>
      </p:pic>
      <p:sp>
        <p:nvSpPr>
          <p:cNvPr id="33" name="32 Rectángulo"/>
          <p:cNvSpPr/>
          <p:nvPr/>
        </p:nvSpPr>
        <p:spPr bwMode="auto">
          <a:xfrm>
            <a:off x="353960" y="4547422"/>
            <a:ext cx="1779640" cy="61943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3600" tIns="46800" rIns="93600" bIns="46800" numCol="1" rtlCol="0" anchor="t" anchorCtr="0" compatLnSpc="1">
            <a:prstTxWarp prst="textNoShape">
              <a:avLst/>
            </a:prstTxWarp>
          </a:bodyPr>
          <a:lstStyle/>
          <a:p>
            <a:pPr marL="354013" marR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1100" dirty="0">
                <a:latin typeface="Arial" pitchFamily="34" charset="0"/>
                <a:ea typeface="宋体" pitchFamily="2" charset="-122"/>
                <a:cs typeface="Arial" pitchFamily="34" charset="0"/>
              </a:rPr>
              <a:t>网络</a:t>
            </a:r>
            <a:endParaRPr kumimoji="0" lang="es-E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Arial" pitchFamily="34" charset="0"/>
            </a:endParaRPr>
          </a:p>
        </p:txBody>
      </p:sp>
      <p:pic>
        <p:nvPicPr>
          <p:cNvPr id="23554" name="Picture 2" descr="http://t3.gstatic.com/images?q=tbn:ANd9GcQgFSFN91knTBexqaFlwsBxEe10YWYaXMkZYuMv6TSA_5pDEwVC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83459" y="4584950"/>
            <a:ext cx="403122" cy="508153"/>
          </a:xfrm>
          <a:prstGeom prst="rect">
            <a:avLst/>
          </a:prstGeom>
          <a:noFill/>
        </p:spPr>
      </p:pic>
      <p:sp>
        <p:nvSpPr>
          <p:cNvPr id="40" name="39 Pentágono"/>
          <p:cNvSpPr/>
          <p:nvPr/>
        </p:nvSpPr>
        <p:spPr bwMode="auto">
          <a:xfrm rot="5400000">
            <a:off x="1015180" y="3925544"/>
            <a:ext cx="403124" cy="693174"/>
          </a:xfrm>
          <a:prstGeom prst="homePlat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3600" tIns="46800" rIns="936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Arial" pitchFamily="34" charset="0"/>
            </a:endParaRPr>
          </a:p>
        </p:txBody>
      </p:sp>
      <p:sp>
        <p:nvSpPr>
          <p:cNvPr id="42" name="41 Pentágono"/>
          <p:cNvSpPr/>
          <p:nvPr/>
        </p:nvSpPr>
        <p:spPr bwMode="auto">
          <a:xfrm rot="5400000">
            <a:off x="3114363" y="3920628"/>
            <a:ext cx="403124" cy="693174"/>
          </a:xfrm>
          <a:prstGeom prst="homePlat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3600" tIns="46800" rIns="936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Arial" pitchFamily="34" charset="0"/>
            </a:endParaRPr>
          </a:p>
        </p:txBody>
      </p:sp>
      <p:sp>
        <p:nvSpPr>
          <p:cNvPr id="43" name="42 Pentágono"/>
          <p:cNvSpPr/>
          <p:nvPr/>
        </p:nvSpPr>
        <p:spPr bwMode="auto">
          <a:xfrm rot="5400000">
            <a:off x="5213550" y="3925545"/>
            <a:ext cx="403124" cy="693174"/>
          </a:xfrm>
          <a:prstGeom prst="homePlat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3600" tIns="46800" rIns="936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Arial" pitchFamily="34" charset="0"/>
            </a:endParaRPr>
          </a:p>
        </p:txBody>
      </p:sp>
      <p:sp>
        <p:nvSpPr>
          <p:cNvPr id="44" name="43 Pentágono"/>
          <p:cNvSpPr/>
          <p:nvPr/>
        </p:nvSpPr>
        <p:spPr bwMode="auto">
          <a:xfrm rot="5400000">
            <a:off x="7361846" y="3920629"/>
            <a:ext cx="403124" cy="693174"/>
          </a:xfrm>
          <a:prstGeom prst="homePlat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3600" tIns="46800" rIns="936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Arial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14710" y="2383111"/>
            <a:ext cx="2737341" cy="67061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5498729" y="3230057"/>
            <a:ext cx="3066554" cy="371888"/>
          </a:xfrm>
          <a:prstGeom prst="rect">
            <a:avLst/>
          </a:prstGeom>
        </p:spPr>
      </p:pic>
      <p:sp>
        <p:nvSpPr>
          <p:cNvPr id="31" name="1 Título"/>
          <p:cNvSpPr>
            <a:spLocks noGrp="1"/>
          </p:cNvSpPr>
          <p:nvPr>
            <p:ph type="title"/>
          </p:nvPr>
        </p:nvSpPr>
        <p:spPr>
          <a:xfrm>
            <a:off x="254351" y="188028"/>
            <a:ext cx="8253663" cy="457701"/>
          </a:xfrm>
        </p:spPr>
        <p:txBody>
          <a:bodyPr/>
          <a:lstStyle/>
          <a:p>
            <a:r>
              <a:rPr lang="zh-CN" altLang="en-US" sz="2000" cap="all" dirty="0">
                <a:latin typeface="Arial" pitchFamily="34" charset="0"/>
                <a:ea typeface="宋体" pitchFamily="2" charset="-122"/>
                <a:cs typeface="Arial" pitchFamily="34" charset="0"/>
              </a:rPr>
              <a:t>范围：服务</a:t>
            </a:r>
            <a:endParaRPr lang="es-ES" sz="2000" cap="all" dirty="0">
              <a:latin typeface="Arial" pitchFamily="34" charset="0"/>
              <a:ea typeface="宋体" pitchFamily="2" charset="-122"/>
              <a:cs typeface="Arial" pitchFamily="34" charset="0"/>
            </a:endParaRPr>
          </a:p>
        </p:txBody>
      </p:sp>
      <p:sp>
        <p:nvSpPr>
          <p:cNvPr id="36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08390" y="6619352"/>
            <a:ext cx="373452" cy="148530"/>
          </a:xfrm>
        </p:spPr>
        <p:txBody>
          <a:bodyPr/>
          <a:lstStyle/>
          <a:p>
            <a:fld id="{CAF71A83-2317-41CE-AF2E-1614BF4FFC11}" type="slidenum">
              <a:rPr lang="es-ES" sz="500" smtClean="0">
                <a:latin typeface="Arial" pitchFamily="34" charset="0"/>
                <a:ea typeface="宋体" pitchFamily="2" charset="-122"/>
                <a:cs typeface="Arial" pitchFamily="34" charset="0"/>
              </a:rPr>
              <a:pPr/>
              <a:t>9</a:t>
            </a:fld>
            <a:endParaRPr lang="es-ES" sz="500" dirty="0">
              <a:latin typeface="Arial" pitchFamily="34" charset="0"/>
              <a:ea typeface="宋体" pitchFamily="2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8364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1844</TotalTime>
  <Words>1374</Words>
  <Application>Microsoft Office PowerPoint</Application>
  <PresentationFormat>On-screen Show (4:3)</PresentationFormat>
  <Paragraphs>294</Paragraphs>
  <Slides>26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Futura Bk BT</vt:lpstr>
      <vt:lpstr>Arial</vt:lpstr>
      <vt:lpstr>Calibri</vt:lpstr>
      <vt:lpstr>Century Gothic</vt:lpstr>
      <vt:lpstr>Wingdings</vt:lpstr>
      <vt:lpstr>Tema de Office</vt:lpstr>
      <vt:lpstr>PowerPoint Presentation</vt:lpstr>
      <vt:lpstr>目录</vt:lpstr>
      <vt:lpstr>目录</vt:lpstr>
      <vt:lpstr>PowerPoint Presentation</vt:lpstr>
      <vt:lpstr>PowerPoint Presentation</vt:lpstr>
      <vt:lpstr>范围：职能</vt:lpstr>
      <vt:lpstr>范围：能力</vt:lpstr>
      <vt:lpstr>范围：服务</vt:lpstr>
      <vt:lpstr>范围：服务</vt:lpstr>
      <vt:lpstr>范围：服务</vt:lpstr>
      <vt:lpstr>范围：服务等级</vt:lpstr>
      <vt:lpstr>范围：服务量</vt:lpstr>
      <vt:lpstr>范围：服务量</vt:lpstr>
      <vt:lpstr>范围：服务量</vt:lpstr>
      <vt:lpstr>范围：组织</vt:lpstr>
      <vt:lpstr>资源</vt:lpstr>
      <vt:lpstr>设备</vt:lpstr>
      <vt:lpstr>PowerPoint Presentation</vt:lpstr>
      <vt:lpstr>电子管理</vt:lpstr>
      <vt:lpstr>PowerPoint Presentation</vt:lpstr>
      <vt:lpstr>战略目标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Gerencia Informatica de la Seguridad Social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GISS</dc:creator>
  <cp:lastModifiedBy>SPRP-BJ User</cp:lastModifiedBy>
  <cp:revision>235</cp:revision>
  <cp:lastPrinted>2019-03-20T08:22:57Z</cp:lastPrinted>
  <dcterms:created xsi:type="dcterms:W3CDTF">2018-10-10T15:34:55Z</dcterms:created>
  <dcterms:modified xsi:type="dcterms:W3CDTF">2019-03-25T06:42:53Z</dcterms:modified>
</cp:coreProperties>
</file>