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6" r:id="rId2"/>
  </p:sldMasterIdLst>
  <p:notesMasterIdLst>
    <p:notesMasterId r:id="rId38"/>
  </p:notesMasterIdLst>
  <p:handoutMasterIdLst>
    <p:handoutMasterId r:id="rId39"/>
  </p:handoutMasterIdLst>
  <p:sldIdLst>
    <p:sldId id="256" r:id="rId3"/>
    <p:sldId id="312" r:id="rId4"/>
    <p:sldId id="277" r:id="rId5"/>
    <p:sldId id="352" r:id="rId6"/>
    <p:sldId id="351" r:id="rId7"/>
    <p:sldId id="354" r:id="rId8"/>
    <p:sldId id="261" r:id="rId9"/>
    <p:sldId id="301" r:id="rId10"/>
    <p:sldId id="302" r:id="rId11"/>
    <p:sldId id="265" r:id="rId12"/>
    <p:sldId id="266" r:id="rId13"/>
    <p:sldId id="295" r:id="rId14"/>
    <p:sldId id="271" r:id="rId15"/>
    <p:sldId id="296" r:id="rId16"/>
    <p:sldId id="328" r:id="rId17"/>
    <p:sldId id="332" r:id="rId18"/>
    <p:sldId id="331" r:id="rId19"/>
    <p:sldId id="330" r:id="rId20"/>
    <p:sldId id="279" r:id="rId21"/>
    <p:sldId id="353" r:id="rId22"/>
    <p:sldId id="356" r:id="rId23"/>
    <p:sldId id="357" r:id="rId24"/>
    <p:sldId id="314" r:id="rId25"/>
    <p:sldId id="333" r:id="rId26"/>
    <p:sldId id="334" r:id="rId27"/>
    <p:sldId id="336" r:id="rId28"/>
    <p:sldId id="335" r:id="rId29"/>
    <p:sldId id="322" r:id="rId30"/>
    <p:sldId id="355" r:id="rId31"/>
    <p:sldId id="323" r:id="rId32"/>
    <p:sldId id="358" r:id="rId33"/>
    <p:sldId id="350" r:id="rId34"/>
    <p:sldId id="349" r:id="rId35"/>
    <p:sldId id="341" r:id="rId36"/>
    <p:sldId id="294" r:id="rId37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  <p:cmAuthor id="1" name="xxburja" initials="JB" lastIdx="7" clrIdx="1"/>
  <p:cmAuthor id="2" name="Petrnoušková Jaroslava (ČSSZ 11)" initials="PJ(1" lastIdx="21" clrIdx="2"/>
  <p:cmAuthor id="3" name="Mik Tomáš (ČSSZ 24)" initials="MT" lastIdx="2" clrIdx="3"/>
  <p:cmAuthor id="4" name="Viki M" initials="VM" lastIdx="3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059"/>
    <a:srgbClr val="18481C"/>
    <a:srgbClr val="B9C8BA"/>
    <a:srgbClr val="663300"/>
    <a:srgbClr val="008000"/>
    <a:srgbClr val="000000"/>
    <a:srgbClr val="B2B2B2"/>
    <a:srgbClr val="CCCCCC"/>
    <a:srgbClr val="00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66" autoAdjust="0"/>
    <p:restoredTop sz="94259" autoAdjust="0"/>
  </p:normalViewPr>
  <p:slideViewPr>
    <p:cSldViewPr>
      <p:cViewPr>
        <p:scale>
          <a:sx n="59" d="100"/>
          <a:sy n="59" d="100"/>
        </p:scale>
        <p:origin x="-1596" y="-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cs-CZ" sz="1400" b="1" i="0" baseline="0" dirty="0">
                <a:effectLst/>
              </a:rPr>
              <a:t>Number o pensions paid</a:t>
            </a:r>
            <a:r>
              <a:rPr lang="cs-CZ" sz="1400" b="0" i="0" baseline="30000" dirty="0">
                <a:effectLst/>
              </a:rPr>
              <a:t>*)</a:t>
            </a:r>
            <a:r>
              <a:rPr lang="cs-CZ"/>
              <a:t> </a:t>
            </a:r>
            <a:endParaRPr lang="cs-CZ" sz="1400" dirty="0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ln w="34925">
              <a:solidFill>
                <a:srgbClr val="18481C"/>
              </a:solidFill>
            </a:ln>
          </c:spPr>
          <c:marker>
            <c:spPr>
              <a:solidFill>
                <a:srgbClr val="18481C"/>
              </a:solidFill>
              <a:ln>
                <a:noFill/>
              </a:ln>
            </c:spPr>
          </c:marker>
          <c:cat>
            <c:numRef>
              <c:f>List1!$A$2:$A$7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List1!$B$2:$B$7</c:f>
              <c:numCache>
                <c:formatCode>#,##0</c:formatCode>
                <c:ptCount val="6"/>
                <c:pt idx="0">
                  <c:v>3511043</c:v>
                </c:pt>
                <c:pt idx="1">
                  <c:v>3573240</c:v>
                </c:pt>
                <c:pt idx="2">
                  <c:v>3573969</c:v>
                </c:pt>
                <c:pt idx="3">
                  <c:v>3568655</c:v>
                </c:pt>
                <c:pt idx="4">
                  <c:v>3576472</c:v>
                </c:pt>
                <c:pt idx="5">
                  <c:v>3587701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854-4F04-A25A-6AE2173AD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113664"/>
        <c:axId val="80115584"/>
      </c:lineChart>
      <c:catAx>
        <c:axId val="8011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115584"/>
        <c:crosses val="autoZero"/>
        <c:auto val="1"/>
        <c:lblAlgn val="ctr"/>
        <c:lblOffset val="100"/>
        <c:noMultiLvlLbl val="0"/>
      </c:catAx>
      <c:valAx>
        <c:axId val="80115584"/>
        <c:scaling>
          <c:orientation val="minMax"/>
          <c:max val="3600000"/>
          <c:min val="35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0113664"/>
        <c:crosses val="autoZero"/>
        <c:crossBetween val="between"/>
        <c:majorUnit val="25000"/>
      </c:valAx>
    </c:plotArea>
    <c:plotVisOnly val="1"/>
    <c:dispBlanksAs val="gap"/>
    <c:showDLblsOverMax val="0"/>
  </c:chart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b="1" kern="1200" dirty="0">
                <a:solidFill>
                  <a:srgbClr val="000000"/>
                </a:solidFill>
                <a:effectLst/>
                <a:latin typeface="Tahoma"/>
              </a:rPr>
              <a:t>The number of requests for an opinion </a:t>
            </a:r>
          </a:p>
          <a:p>
            <a:pPr>
              <a:defRPr sz="1400"/>
            </a:pPr>
            <a:r>
              <a:rPr lang="en-US" sz="1400" b="1" kern="1200" dirty="0">
                <a:solidFill>
                  <a:srgbClr val="000000"/>
                </a:solidFill>
                <a:effectLst/>
                <a:latin typeface="Tahoma"/>
              </a:rPr>
              <a:t>in 2010–2015</a:t>
            </a:r>
            <a:r>
              <a:rPr lang="en-US" sz="1400" b="0" kern="1200" baseline="30000" dirty="0">
                <a:solidFill>
                  <a:srgbClr val="000000"/>
                </a:solidFill>
                <a:effectLst/>
                <a:latin typeface="Tahoma"/>
              </a:rPr>
              <a:t>*)</a:t>
            </a:r>
            <a:r>
              <a:rPr lang="en-US"/>
              <a:t> </a:t>
            </a:r>
            <a:endParaRPr lang="en-US" sz="1400" b="0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469692544405068"/>
          <c:y val="0.13785781837348679"/>
          <c:w val="0.66237021736577606"/>
          <c:h val="0.77523003190730178"/>
        </c:manualLayout>
      </c:layout>
      <c:lineChart>
        <c:grouping val="standard"/>
        <c:varyColors val="0"/>
        <c:ser>
          <c:idx val="1"/>
          <c:order val="0"/>
          <c:tx>
            <c:strRef>
              <c:f>List1!$C$1</c:f>
              <c:strCache>
                <c:ptCount val="1"/>
                <c:pt idx="0">
                  <c:v>Nepojistné systémy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noFill/>
              </a:ln>
            </c:spPr>
          </c:marker>
          <c:cat>
            <c:numRef>
              <c:f>List1!$A$2:$A$7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List1!$C$2:$C$7</c:f>
              <c:numCache>
                <c:formatCode>#,##0</c:formatCode>
                <c:ptCount val="6"/>
                <c:pt idx="0">
                  <c:v>269391</c:v>
                </c:pt>
                <c:pt idx="1">
                  <c:v>253738</c:v>
                </c:pt>
                <c:pt idx="2">
                  <c:v>236928</c:v>
                </c:pt>
                <c:pt idx="3">
                  <c:v>218434</c:v>
                </c:pt>
                <c:pt idx="4">
                  <c:v>260846</c:v>
                </c:pt>
                <c:pt idx="5">
                  <c:v>257283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DC1-4F7B-B410-2085FF0F8B77}"/>
            </c:ext>
          </c:extLst>
        </c:ser>
        <c:ser>
          <c:idx val="0"/>
          <c:order val="1"/>
          <c:tx>
            <c:strRef>
              <c:f>List1!$B$1</c:f>
              <c:strCache>
                <c:ptCount val="1"/>
                <c:pt idx="0">
                  <c:v>Pojistné systémy</c:v>
                </c:pt>
              </c:strCache>
            </c:strRef>
          </c:tx>
          <c:spPr>
            <a:ln w="31750">
              <a:solidFill>
                <a:srgbClr val="18481C"/>
              </a:solidFill>
            </a:ln>
          </c:spPr>
          <c:marker>
            <c:symbol val="diamond"/>
            <c:size val="9"/>
            <c:spPr>
              <a:solidFill>
                <a:srgbClr val="18481C"/>
              </a:solidFill>
              <a:ln>
                <a:noFill/>
              </a:ln>
            </c:spPr>
          </c:marker>
          <c:cat>
            <c:numRef>
              <c:f>List1!$A$2:$A$7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List1!$B$2:$B$7</c:f>
              <c:numCache>
                <c:formatCode>#,##0</c:formatCode>
                <c:ptCount val="6"/>
                <c:pt idx="0">
                  <c:v>191267</c:v>
                </c:pt>
                <c:pt idx="1">
                  <c:v>175944</c:v>
                </c:pt>
                <c:pt idx="2">
                  <c:v>171933</c:v>
                </c:pt>
                <c:pt idx="3">
                  <c:v>167476</c:v>
                </c:pt>
                <c:pt idx="4">
                  <c:v>171221</c:v>
                </c:pt>
                <c:pt idx="5">
                  <c:v>167804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DC1-4F7B-B410-2085FF0F8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567296"/>
        <c:axId val="100577664"/>
      </c:lineChart>
      <c:catAx>
        <c:axId val="100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cs-CZ"/>
          </a:p>
        </c:txPr>
        <c:crossAx val="100577664"/>
        <c:crosses val="autoZero"/>
        <c:auto val="1"/>
        <c:lblAlgn val="ctr"/>
        <c:lblOffset val="100"/>
        <c:noMultiLvlLbl val="0"/>
      </c:catAx>
      <c:valAx>
        <c:axId val="100577664"/>
        <c:scaling>
          <c:orientation val="minMax"/>
          <c:min val="1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cs-CZ"/>
          </a:p>
        </c:txPr>
        <c:crossAx val="100567296"/>
        <c:crosses val="autoZero"/>
        <c:crossBetween val="between"/>
        <c:majorUnit val="25000"/>
      </c:valAx>
    </c:plotArea>
    <c:legend>
      <c:legendPos val="r"/>
      <c:layout>
        <c:manualLayout>
          <c:xMode val="edge"/>
          <c:yMode val="edge"/>
          <c:x val="0.81695194105620672"/>
          <c:y val="0.159414548480968"/>
          <c:w val="0.14939686191145785"/>
          <c:h val="0.64621742808303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cs-C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46536862780444"/>
          <c:y val="3.3555898003670093E-2"/>
          <c:w val="0.87221532513158917"/>
          <c:h val="0.88969305134678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Sloupec3</c:v>
                </c:pt>
              </c:strCache>
            </c:strRef>
          </c:tx>
          <c:spPr>
            <a:solidFill>
              <a:srgbClr val="FF7059"/>
            </a:solidFill>
            <a:ln w="9525" cap="flat" cmpd="sng">
              <a:solidFill>
                <a:srgbClr val="FF7059"/>
              </a:solidFill>
              <a:miter lim="800000"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B6-4C94-B218-CB4DD4CD12CC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B6-4C94-B218-CB4DD4CD12CC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B6-4C94-B218-CB4DD4CD12CC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B6-4C94-B218-CB4DD4CD12CC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B6-4C94-B218-CB4DD4CD12CC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B6-4C94-B218-CB4DD4CD12CC}"/>
                </c:ext>
              </c:extLst>
            </c:dLbl>
            <c:dLbl>
              <c:idx val="6"/>
              <c:layout>
                <c:manualLayout>
                  <c:x val="0"/>
                  <c:y val="-2.89924026706317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B6-4C94-B218-CB4DD4CD12CC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List1!$B$2:$B$8</c:f>
              <c:numCache>
                <c:formatCode>#,##0</c:formatCode>
                <c:ptCount val="7"/>
                <c:pt idx="0">
                  <c:v>11800000</c:v>
                </c:pt>
                <c:pt idx="1">
                  <c:v>11200000</c:v>
                </c:pt>
                <c:pt idx="2">
                  <c:v>11700000</c:v>
                </c:pt>
                <c:pt idx="3">
                  <c:v>11100000</c:v>
                </c:pt>
                <c:pt idx="4">
                  <c:v>13000000</c:v>
                </c:pt>
                <c:pt idx="5">
                  <c:v>16700000</c:v>
                </c:pt>
                <c:pt idx="6">
                  <c:v>19500000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8B6-4C94-B218-CB4DD4CD1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647296"/>
        <c:axId val="100648832"/>
      </c:barChart>
      <c:catAx>
        <c:axId val="10064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00648832"/>
        <c:crosses val="autoZero"/>
        <c:auto val="1"/>
        <c:lblAlgn val="ctr"/>
        <c:lblOffset val="100"/>
        <c:noMultiLvlLbl val="0"/>
      </c:catAx>
      <c:valAx>
        <c:axId val="1006488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00647296"/>
        <c:crosses val="autoZero"/>
        <c:crossBetween val="between"/>
        <c:majorUnit val="2000000"/>
      </c:valAx>
    </c:plotArea>
    <c:plotVisOnly val="1"/>
    <c:dispBlanksAs val="gap"/>
    <c:showDLblsOverMax val="0"/>
  </c:chart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cs-CZ" sz="1200" b="1" i="0" kern="1200" baseline="0" dirty="0">
                <a:solidFill>
                  <a:srgbClr val="000000"/>
                </a:solidFill>
                <a:effectLst/>
                <a:latin typeface="Tahoma"/>
              </a:rPr>
              <a:t>Pensions paid </a:t>
            </a:r>
          </a:p>
          <a:p>
            <a:pPr>
              <a:defRPr sz="1200"/>
            </a:pPr>
            <a:r>
              <a:rPr lang="cs-CZ" sz="1200" b="1" i="0" kern="1200" baseline="0" dirty="0">
                <a:solidFill>
                  <a:srgbClr val="000000"/>
                </a:solidFill>
                <a:effectLst/>
                <a:latin typeface="Tahoma"/>
              </a:rPr>
              <a:t>abroad</a:t>
            </a:r>
            <a:endParaRPr lang="en-GB" sz="1200" dirty="0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noFill/>
              </a:ln>
            </c:spPr>
          </c:marker>
          <c:cat>
            <c:numRef>
              <c:f>List1!$A$2:$A$7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List1!$B$2:$B$7</c:f>
              <c:numCache>
                <c:formatCode>#,##0</c:formatCode>
                <c:ptCount val="6"/>
                <c:pt idx="0">
                  <c:v>62296</c:v>
                </c:pt>
                <c:pt idx="1">
                  <c:v>69736</c:v>
                </c:pt>
                <c:pt idx="2">
                  <c:v>77926</c:v>
                </c:pt>
                <c:pt idx="3">
                  <c:v>83162</c:v>
                </c:pt>
                <c:pt idx="4">
                  <c:v>87418</c:v>
                </c:pt>
                <c:pt idx="5">
                  <c:v>90865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DC0-4E0A-9217-62E7DC4F8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496704"/>
        <c:axId val="79498624"/>
      </c:lineChart>
      <c:catAx>
        <c:axId val="7949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498624"/>
        <c:crosses val="autoZero"/>
        <c:auto val="1"/>
        <c:lblAlgn val="ctr"/>
        <c:lblOffset val="100"/>
        <c:noMultiLvlLbl val="0"/>
      </c:catAx>
      <c:valAx>
        <c:axId val="79498624"/>
        <c:scaling>
          <c:orientation val="minMax"/>
          <c:max val="100000"/>
          <c:min val="5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9496704"/>
        <c:crosses val="autoZero"/>
        <c:crossBetween val="between"/>
        <c:majorUnit val="10000"/>
      </c:valAx>
    </c:plotArea>
    <c:plotVisOnly val="1"/>
    <c:dispBlanksAs val="gap"/>
    <c:showDLblsOverMax val="0"/>
  </c:chart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cs-CZ" sz="1400" b="1" i="0" baseline="0" dirty="0">
                <a:effectLst/>
              </a:rPr>
              <a:t>Number of new pension applications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ln w="34925">
              <a:solidFill>
                <a:srgbClr val="18481C"/>
              </a:solidFill>
            </a:ln>
          </c:spPr>
          <c:marker>
            <c:spPr>
              <a:solidFill>
                <a:srgbClr val="18481C"/>
              </a:solidFill>
              <a:ln>
                <a:noFill/>
              </a:ln>
            </c:spPr>
          </c:marker>
          <c:cat>
            <c:numRef>
              <c:f>List1!$A$2:$A$7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List1!$B$2:$B$7</c:f>
              <c:numCache>
                <c:formatCode>#,##0</c:formatCode>
                <c:ptCount val="6"/>
                <c:pt idx="0">
                  <c:v>224277</c:v>
                </c:pt>
                <c:pt idx="1">
                  <c:v>262803</c:v>
                </c:pt>
                <c:pt idx="2">
                  <c:v>183721</c:v>
                </c:pt>
                <c:pt idx="3">
                  <c:v>191516</c:v>
                </c:pt>
                <c:pt idx="4">
                  <c:v>204288</c:v>
                </c:pt>
                <c:pt idx="5">
                  <c:v>216230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D9C-4D9D-AE00-B0F278CF6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555584"/>
        <c:axId val="80151680"/>
      </c:lineChart>
      <c:catAx>
        <c:axId val="7955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151680"/>
        <c:crosses val="autoZero"/>
        <c:auto val="1"/>
        <c:lblAlgn val="ctr"/>
        <c:lblOffset val="100"/>
        <c:noMultiLvlLbl val="0"/>
      </c:catAx>
      <c:valAx>
        <c:axId val="80151680"/>
        <c:scaling>
          <c:orientation val="minMax"/>
          <c:max val="280000"/>
          <c:min val="18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9555584"/>
        <c:crosses val="autoZero"/>
        <c:crossBetween val="between"/>
        <c:majorUnit val="10000"/>
      </c:valAx>
    </c:plotArea>
    <c:plotVisOnly val="1"/>
    <c:dispBlanksAs val="gap"/>
    <c:showDLblsOverMax val="0"/>
  </c:chart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cs-CZ" sz="1200" b="1" i="0" kern="1200" baseline="0" dirty="0">
                <a:solidFill>
                  <a:srgbClr val="000000"/>
                </a:solidFill>
                <a:effectLst/>
                <a:latin typeface="Tahoma"/>
              </a:rPr>
              <a:t>New </a:t>
            </a:r>
          </a:p>
          <a:p>
            <a:pPr>
              <a:defRPr sz="1200"/>
            </a:pPr>
            <a:r>
              <a:rPr lang="cs-CZ" sz="1200" b="1" i="0" kern="1200" baseline="0" dirty="0">
                <a:solidFill>
                  <a:srgbClr val="000000"/>
                </a:solidFill>
                <a:effectLst/>
                <a:latin typeface="Tahoma"/>
              </a:rPr>
              <a:t>applications for pension </a:t>
            </a:r>
          </a:p>
          <a:p>
            <a:pPr>
              <a:defRPr sz="1200"/>
            </a:pPr>
            <a:r>
              <a:rPr lang="cs-CZ" sz="1200" b="1" i="0" kern="1200" baseline="0" dirty="0">
                <a:solidFill>
                  <a:srgbClr val="000000"/>
                </a:solidFill>
                <a:effectLst/>
                <a:latin typeface="Tahoma"/>
              </a:rPr>
              <a:t>with the “international element”</a:t>
            </a:r>
            <a:endParaRPr lang="en-GB" sz="1200" dirty="0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noFill/>
              </a:ln>
            </c:spPr>
          </c:marker>
          <c:cat>
            <c:numRef>
              <c:f>List1!$A$2:$A$7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List1!$B$2:$B$7</c:f>
              <c:numCache>
                <c:formatCode>#,##0</c:formatCode>
                <c:ptCount val="6"/>
                <c:pt idx="0">
                  <c:v>15693</c:v>
                </c:pt>
                <c:pt idx="1">
                  <c:v>13821</c:v>
                </c:pt>
                <c:pt idx="2">
                  <c:v>15285</c:v>
                </c:pt>
                <c:pt idx="3">
                  <c:v>16382</c:v>
                </c:pt>
                <c:pt idx="4">
                  <c:v>16680</c:v>
                </c:pt>
                <c:pt idx="5">
                  <c:v>17494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ECB-4640-A2ED-5AC0FA674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171776"/>
        <c:axId val="80173696"/>
      </c:lineChart>
      <c:catAx>
        <c:axId val="8017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173696"/>
        <c:crosses val="autoZero"/>
        <c:auto val="1"/>
        <c:lblAlgn val="ctr"/>
        <c:lblOffset val="100"/>
        <c:noMultiLvlLbl val="0"/>
      </c:catAx>
      <c:valAx>
        <c:axId val="80173696"/>
        <c:scaling>
          <c:orientation val="minMax"/>
          <c:max val="18000"/>
          <c:min val="12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0171776"/>
        <c:crosses val="autoZero"/>
        <c:crossBetween val="between"/>
        <c:majorUnit val="1000"/>
      </c:valAx>
    </c:plotArea>
    <c:plotVisOnly val="1"/>
    <c:dispBlanksAs val="gap"/>
    <c:showDLblsOverMax val="0"/>
  </c:chart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cs-CZ" sz="1400" dirty="0"/>
              <a:t>Submissions within the agenda of distraint deductions from income </a:t>
            </a:r>
          </a:p>
          <a:p>
            <a:pPr>
              <a:defRPr sz="1400"/>
            </a:pPr>
            <a:r>
              <a:rPr lang="cs-CZ" sz="1400" dirty="0"/>
              <a:t>in 2010-2015</a:t>
            </a:r>
            <a:endParaRPr lang="en-GB" sz="1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243223083275167"/>
          <c:y val="0.18766614705504245"/>
          <c:w val="0.85312644733146137"/>
          <c:h val="0.72069787738759172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Podněty k exekucím</c:v>
                </c:pt>
              </c:strCache>
            </c:strRef>
          </c:tx>
          <c:spPr>
            <a:ln w="4445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noFill/>
              </a:ln>
            </c:spPr>
          </c:marker>
          <c:dLbls>
            <c:dLbl>
              <c:idx val="2"/>
              <c:layout>
                <c:manualLayout>
                  <c:x val="-2.6662017982843868E-2"/>
                  <c:y val="-8.8390178869014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A5-4029-AB29-CE892B25A061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List1!$B$2:$B$7</c:f>
              <c:numCache>
                <c:formatCode>#,##0</c:formatCode>
                <c:ptCount val="6"/>
                <c:pt idx="0">
                  <c:v>712171</c:v>
                </c:pt>
                <c:pt idx="1">
                  <c:v>777683</c:v>
                </c:pt>
                <c:pt idx="2">
                  <c:v>863699</c:v>
                </c:pt>
                <c:pt idx="3">
                  <c:v>946823</c:v>
                </c:pt>
                <c:pt idx="4">
                  <c:v>1022468</c:v>
                </c:pt>
                <c:pt idx="5">
                  <c:v>1084673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4A5-4029-AB29-CE892B25A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527424"/>
        <c:axId val="89528960"/>
      </c:lineChart>
      <c:catAx>
        <c:axId val="8952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89528960"/>
        <c:crosses val="autoZero"/>
        <c:auto val="1"/>
        <c:lblAlgn val="ctr"/>
        <c:lblOffset val="100"/>
        <c:noMultiLvlLbl val="0"/>
      </c:catAx>
      <c:valAx>
        <c:axId val="89528960"/>
        <c:scaling>
          <c:orientation val="minMax"/>
          <c:max val="1100000"/>
          <c:min val="500000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89527424"/>
        <c:crosses val="autoZero"/>
        <c:crossBetween val="between"/>
        <c:majorUnit val="100000"/>
      </c:valAx>
    </c:plotArea>
    <c:plotVisOnly val="1"/>
    <c:dispBlanksAs val="zero"/>
    <c:showDLblsOverMax val="0"/>
  </c:chart>
  <c:txPr>
    <a:bodyPr/>
    <a:lstStyle/>
    <a:p>
      <a:pPr>
        <a:defRPr sz="1050">
          <a:latin typeface="Tahoma" pitchFamily="34" charset="0"/>
          <a:ea typeface="Tahoma" pitchFamily="34" charset="0"/>
          <a:cs typeface="Tahoma" pitchFamily="34" charset="0"/>
        </a:defRPr>
      </a:pPr>
      <a:endParaRPr lang="cs-C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cs-CZ" sz="1400" b="1" kern="1200" dirty="0">
                <a:solidFill>
                  <a:srgbClr val="000000"/>
                </a:solidFill>
                <a:effectLst/>
                <a:latin typeface="Tahoma"/>
              </a:rPr>
              <a:t>Pensions with distraint deductions </a:t>
            </a:r>
          </a:p>
          <a:p>
            <a:pPr algn="ctr">
              <a:defRPr/>
            </a:pPr>
            <a:r>
              <a:rPr lang="cs-CZ" sz="1400" b="1" kern="1200" dirty="0">
                <a:solidFill>
                  <a:srgbClr val="000000"/>
                </a:solidFill>
                <a:effectLst/>
                <a:latin typeface="Tahoma"/>
              </a:rPr>
              <a:t>in 2010-2015</a:t>
            </a:r>
            <a:endParaRPr lang="en-GB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243223083275167"/>
          <c:y val="0.18783503889822226"/>
          <c:w val="0.85312644733146137"/>
          <c:h val="0.72052916397323796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Počty důchodů se zařízenou exekucí</c:v>
                </c:pt>
              </c:strCache>
            </c:strRef>
          </c:tx>
          <c:spPr>
            <a:ln w="44450">
              <a:solidFill>
                <a:srgbClr val="18481C"/>
              </a:solidFill>
            </a:ln>
          </c:spPr>
          <c:marker>
            <c:spPr>
              <a:solidFill>
                <a:srgbClr val="18481C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4594955361790901E-2"/>
                  <c:y val="-5.0560610848011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6E-448D-A4C1-900002869FDF}"/>
                </c:ext>
              </c:extLst>
            </c:dLbl>
            <c:dLbl>
              <c:idx val="2"/>
              <c:layout>
                <c:manualLayout>
                  <c:x val="-2.6662017982843868E-2"/>
                  <c:y val="-8.8390178869014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6E-448D-A4C1-900002869FDF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00" b="0"/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List1!$B$2:$B$7</c:f>
              <c:numCache>
                <c:formatCode>#,##0</c:formatCode>
                <c:ptCount val="6"/>
                <c:pt idx="0">
                  <c:v>51184</c:v>
                </c:pt>
                <c:pt idx="1">
                  <c:v>60874</c:v>
                </c:pt>
                <c:pt idx="2">
                  <c:v>67614</c:v>
                </c:pt>
                <c:pt idx="3">
                  <c:v>70997</c:v>
                </c:pt>
                <c:pt idx="4">
                  <c:v>75315</c:v>
                </c:pt>
                <c:pt idx="5">
                  <c:v>79991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46E-448D-A4C1-900002869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634688"/>
        <c:axId val="89636224"/>
      </c:lineChart>
      <c:catAx>
        <c:axId val="8963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/>
            </a:pPr>
            <a:endParaRPr lang="cs-CZ"/>
          </a:p>
        </c:txPr>
        <c:crossAx val="89636224"/>
        <c:crosses val="autoZero"/>
        <c:auto val="1"/>
        <c:lblAlgn val="ctr"/>
        <c:lblOffset val="100"/>
        <c:noMultiLvlLbl val="0"/>
      </c:catAx>
      <c:valAx>
        <c:axId val="89636224"/>
        <c:scaling>
          <c:orientation val="minMax"/>
          <c:max val="90000"/>
          <c:min val="3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 b="0"/>
            </a:pPr>
            <a:endParaRPr lang="cs-CZ"/>
          </a:p>
        </c:txPr>
        <c:crossAx val="89634688"/>
        <c:crosses val="autoZero"/>
        <c:crossBetween val="between"/>
        <c:majorUnit val="10000"/>
      </c:valAx>
    </c:plotArea>
    <c:plotVisOnly val="1"/>
    <c:dispBlanksAs val="zero"/>
    <c:showDLblsOverMax val="0"/>
  </c:chart>
  <c:txPr>
    <a:bodyPr/>
    <a:lstStyle/>
    <a:p>
      <a:pPr>
        <a:defRPr sz="1200">
          <a:latin typeface="Tahoma" pitchFamily="34" charset="0"/>
          <a:ea typeface="Tahoma" pitchFamily="34" charset="0"/>
          <a:cs typeface="Tahoma" pitchFamily="34" charset="0"/>
        </a:defRPr>
      </a:pPr>
      <a:endParaRPr lang="cs-C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400"/>
            </a:pPr>
            <a:r>
              <a:rPr lang="cs-CZ" sz="1400" b="1" kern="1200" dirty="0">
                <a:solidFill>
                  <a:srgbClr val="000000"/>
                </a:solidFill>
                <a:effectLst/>
                <a:latin typeface="Tahoma"/>
              </a:rPr>
              <a:t>The number of distraint deductions from sickness insurance benefits </a:t>
            </a:r>
          </a:p>
          <a:p>
            <a:pPr algn="ctr">
              <a:defRPr sz="1400"/>
            </a:pPr>
            <a:r>
              <a:rPr lang="cs-CZ" sz="1400" b="1" kern="1200" dirty="0">
                <a:solidFill>
                  <a:srgbClr val="000000"/>
                </a:solidFill>
                <a:effectLst/>
                <a:latin typeface="Tahoma"/>
              </a:rPr>
              <a:t>in 2011-2015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025018204414654"/>
          <c:y val="0.17749087775787101"/>
          <c:w val="0.85295221737946836"/>
          <c:h val="0.68230940175017651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2011</c:v>
                </c:pt>
              </c:strCache>
            </c:strRef>
          </c:tx>
          <c:spPr>
            <a:ln w="44450"/>
          </c:spPr>
          <c:dLbls>
            <c:dLbl>
              <c:idx val="3"/>
              <c:layout>
                <c:manualLayout>
                  <c:x val="-5.4534967385961489E-2"/>
                  <c:y val="-6.008889570294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4B-4061-AA0B-09357B836D88}"/>
                </c:ext>
              </c:extLst>
            </c:dLbl>
            <c:dLbl>
              <c:idx val="4"/>
              <c:layout>
                <c:manualLayout>
                  <c:x val="-7.092026322092608E-2"/>
                  <c:y val="-4.95067352257347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4B-4061-AA0B-09357B836D88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0"/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List1!$B$2:$B$6</c:f>
              <c:numCache>
                <c:formatCode>#,##0</c:formatCode>
                <c:ptCount val="5"/>
                <c:pt idx="0">
                  <c:v>36610</c:v>
                </c:pt>
                <c:pt idx="1">
                  <c:v>44020</c:v>
                </c:pt>
                <c:pt idx="2">
                  <c:v>61745</c:v>
                </c:pt>
                <c:pt idx="3">
                  <c:v>88682</c:v>
                </c:pt>
                <c:pt idx="4">
                  <c:v>132206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94B-4061-AA0B-09357B836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709184"/>
        <c:axId val="89715072"/>
      </c:lineChart>
      <c:catAx>
        <c:axId val="89709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cs-CZ"/>
          </a:p>
        </c:txPr>
        <c:crossAx val="89715072"/>
        <c:crosses val="autoZero"/>
        <c:auto val="1"/>
        <c:lblAlgn val="ctr"/>
        <c:lblOffset val="100"/>
        <c:noMultiLvlLbl val="0"/>
      </c:catAx>
      <c:valAx>
        <c:axId val="897150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cs-CZ"/>
          </a:p>
        </c:txPr>
        <c:crossAx val="89709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ahoma" pitchFamily="34" charset="0"/>
          <a:ea typeface="Tahoma" pitchFamily="34" charset="0"/>
          <a:cs typeface="Tahoma" pitchFamily="34" charset="0"/>
        </a:defRPr>
      </a:pPr>
      <a:endParaRPr lang="cs-C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/>
            </a:pPr>
            <a:r>
              <a:rPr lang="cs-CZ" sz="1400" b="1" i="0" baseline="0" dirty="0">
                <a:effectLst/>
                <a:latin typeface="Tahoma" panose="020B0604030504040204" pitchFamily="34" charset="0"/>
              </a:rPr>
              <a:t>The number of the self-employed voluntarily participating </a:t>
            </a:r>
          </a:p>
          <a:p>
            <a:pPr algn="ctr">
              <a:defRPr sz="1400"/>
            </a:pPr>
            <a:r>
              <a:rPr lang="cs-CZ" sz="1400" b="1" i="0" baseline="0" dirty="0">
                <a:effectLst/>
                <a:latin typeface="Tahoma" panose="020B0604030504040204" pitchFamily="34" charset="0"/>
              </a:rPr>
              <a:t>in sickness insurance</a:t>
            </a:r>
            <a:endParaRPr lang="en-GB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noFill/>
              </a:ln>
            </c:spPr>
          </c:marker>
          <c:cat>
            <c:numRef>
              <c:f>List1!$A$2:$A$7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List1!$B$2:$B$7</c:f>
              <c:numCache>
                <c:formatCode>#,##0</c:formatCode>
                <c:ptCount val="6"/>
                <c:pt idx="0">
                  <c:v>151881</c:v>
                </c:pt>
                <c:pt idx="1">
                  <c:v>115115</c:v>
                </c:pt>
                <c:pt idx="2">
                  <c:v>98579</c:v>
                </c:pt>
                <c:pt idx="3">
                  <c:v>92525</c:v>
                </c:pt>
                <c:pt idx="4">
                  <c:v>91854</c:v>
                </c:pt>
                <c:pt idx="5">
                  <c:v>91065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775-498B-9F22-2AD35ACEC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965312"/>
        <c:axId val="91971584"/>
      </c:lineChart>
      <c:catAx>
        <c:axId val="9196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971584"/>
        <c:crosses val="autoZero"/>
        <c:auto val="1"/>
        <c:lblAlgn val="ctr"/>
        <c:lblOffset val="100"/>
        <c:noMultiLvlLbl val="0"/>
      </c:catAx>
      <c:valAx>
        <c:axId val="91971584"/>
        <c:scaling>
          <c:orientation val="minMax"/>
          <c:max val="160000"/>
          <c:min val="8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1965312"/>
        <c:crosses val="autoZero"/>
        <c:crossBetween val="between"/>
        <c:majorUnit val="10000"/>
      </c:valAx>
    </c:plotArea>
    <c:plotVisOnly val="1"/>
    <c:dispBlanksAs val="gap"/>
    <c:showDLblsOverMax val="0"/>
  </c:chart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/>
            </a:pPr>
            <a:r>
              <a:rPr lang="cs-CZ" sz="1400" b="1" i="0" baseline="0" dirty="0">
                <a:effectLst/>
                <a:latin typeface="Tahoma" panose="020B0604030504040204" pitchFamily="34" charset="0"/>
              </a:rPr>
              <a:t>The number of the self-employed required to pay advances </a:t>
            </a:r>
          </a:p>
          <a:p>
            <a:pPr algn="ctr">
              <a:defRPr sz="1400"/>
            </a:pPr>
            <a:r>
              <a:rPr lang="cs-CZ" sz="1400" b="1" i="0" baseline="0" dirty="0">
                <a:effectLst/>
                <a:latin typeface="Tahoma" panose="020B0604030504040204" pitchFamily="34" charset="0"/>
              </a:rPr>
              <a:t>on pension insurance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ln>
              <a:solidFill>
                <a:srgbClr val="18481C"/>
              </a:solidFill>
            </a:ln>
          </c:spPr>
          <c:marker>
            <c:spPr>
              <a:solidFill>
                <a:srgbClr val="18481C"/>
              </a:solidFill>
              <a:ln>
                <a:noFill/>
              </a:ln>
            </c:spPr>
          </c:marker>
          <c:cat>
            <c:numRef>
              <c:f>List1!$A$2:$A$7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List1!$B$2:$B$7</c:f>
              <c:numCache>
                <c:formatCode>#,##0</c:formatCode>
                <c:ptCount val="6"/>
                <c:pt idx="0">
                  <c:v>734711</c:v>
                </c:pt>
                <c:pt idx="1">
                  <c:v>742235</c:v>
                </c:pt>
                <c:pt idx="2">
                  <c:v>719490</c:v>
                </c:pt>
                <c:pt idx="3">
                  <c:v>692753</c:v>
                </c:pt>
                <c:pt idx="4">
                  <c:v>676188</c:v>
                </c:pt>
                <c:pt idx="5">
                  <c:v>675700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D93-4CAE-AD21-C7CF63731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979136"/>
        <c:axId val="91989504"/>
      </c:lineChart>
      <c:catAx>
        <c:axId val="9197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989504"/>
        <c:crosses val="autoZero"/>
        <c:auto val="1"/>
        <c:lblAlgn val="ctr"/>
        <c:lblOffset val="100"/>
        <c:noMultiLvlLbl val="0"/>
      </c:catAx>
      <c:valAx>
        <c:axId val="91989504"/>
        <c:scaling>
          <c:orientation val="minMax"/>
          <c:max val="760000"/>
          <c:min val="66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1979136"/>
        <c:crosses val="autoZero"/>
        <c:crossBetween val="between"/>
        <c:majorUnit val="10000"/>
      </c:valAx>
    </c:plotArea>
    <c:plotVisOnly val="1"/>
    <c:dispBlanksAs val="gap"/>
    <c:showDLblsOverMax val="0"/>
  </c:chart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7B8BD-40D5-4176-99D0-CEBEF4E796D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D3EA75C-57F8-4743-947A-1A564FFB581C}">
      <dgm:prSet phldrT="[Text]" custT="1"/>
      <dgm:spPr>
        <a:noFill/>
        <a:ln>
          <a:solidFill>
            <a:srgbClr val="B9C8BA"/>
          </a:solidFill>
        </a:ln>
      </dgm:spPr>
      <dgm:t>
        <a:bodyPr/>
        <a:lstStyle/>
        <a:p>
          <a:pPr algn="ctr"/>
          <a:r>
            <a:rPr lang="cs-CZ" sz="1200" b="1" dirty="0">
              <a:solidFill>
                <a:schemeClr val="tx1"/>
              </a:solidFill>
              <a:latin typeface="Tahoma" pitchFamily="34" charset="0"/>
            </a:rPr>
            <a:t>The social system of the CR</a:t>
          </a:r>
          <a:endParaRPr lang="en-GB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311668F-0D58-4568-B6C8-9D030CE79BDE}" type="parTrans" cxnId="{D01BA8E9-CD68-4AEC-B101-C4DFAAE49DE8}">
      <dgm:prSet/>
      <dgm:spPr/>
      <dgm:t>
        <a:bodyPr/>
        <a:lstStyle/>
        <a:p>
          <a:pPr algn="ctr"/>
          <a:endParaRPr lang="cs-CZ" sz="2800"/>
        </a:p>
      </dgm:t>
    </dgm:pt>
    <dgm:pt modelId="{F4F3AC83-84B7-4C9A-9EC6-EA08D0542817}" type="sibTrans" cxnId="{D01BA8E9-CD68-4AEC-B101-C4DFAAE49DE8}">
      <dgm:prSet/>
      <dgm:spPr/>
      <dgm:t>
        <a:bodyPr/>
        <a:lstStyle/>
        <a:p>
          <a:pPr algn="ctr"/>
          <a:endParaRPr lang="cs-CZ" sz="2800"/>
        </a:p>
      </dgm:t>
    </dgm:pt>
    <dgm:pt modelId="{58BCB5FC-4EC6-4451-85DE-4727FCA6E923}">
      <dgm:prSet phldrT="[Text]" custT="1"/>
      <dgm:spPr>
        <a:noFill/>
        <a:ln>
          <a:solidFill>
            <a:srgbClr val="B9C8BA"/>
          </a:solidFill>
        </a:ln>
      </dgm:spPr>
      <dgm:t>
        <a:bodyPr/>
        <a:lstStyle/>
        <a:p>
          <a:pPr algn="ctr"/>
          <a:r>
            <a:rPr lang="cs-CZ" sz="1200" b="1" dirty="0">
              <a:solidFill>
                <a:schemeClr val="tx1"/>
              </a:solidFill>
              <a:latin typeface="Tahoma" pitchFamily="34" charset="0"/>
            </a:rPr>
            <a:t>State social support</a:t>
          </a:r>
          <a:endParaRPr lang="en-GB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221DB74-322D-460D-8462-1D5A3101A858}" type="parTrans" cxnId="{7A0C6FC6-44E3-4283-AFAB-50822A10AB22}">
      <dgm:prSet/>
      <dgm:spPr>
        <a:ln>
          <a:solidFill>
            <a:srgbClr val="18481C"/>
          </a:solidFill>
        </a:ln>
      </dgm:spPr>
      <dgm:t>
        <a:bodyPr/>
        <a:lstStyle/>
        <a:p>
          <a:pPr algn="ctr"/>
          <a:endParaRPr lang="cs-CZ" sz="2800"/>
        </a:p>
      </dgm:t>
    </dgm:pt>
    <dgm:pt modelId="{7870A3BA-B6D8-4C08-A6BB-469294637B2F}" type="sibTrans" cxnId="{7A0C6FC6-44E3-4283-AFAB-50822A10AB22}">
      <dgm:prSet/>
      <dgm:spPr/>
      <dgm:t>
        <a:bodyPr/>
        <a:lstStyle/>
        <a:p>
          <a:pPr algn="ctr"/>
          <a:endParaRPr lang="cs-CZ" sz="2800"/>
        </a:p>
      </dgm:t>
    </dgm:pt>
    <dgm:pt modelId="{A59EF56B-502F-4002-A753-0F654430202B}">
      <dgm:prSet phldrT="[Text]" custT="1"/>
      <dgm:spPr>
        <a:noFill/>
        <a:ln>
          <a:solidFill>
            <a:srgbClr val="B9C8BA"/>
          </a:solidFill>
        </a:ln>
      </dgm:spPr>
      <dgm:t>
        <a:bodyPr/>
        <a:lstStyle/>
        <a:p>
          <a:pPr algn="ctr"/>
          <a:r>
            <a:rPr lang="cs-CZ" sz="1200" b="1" dirty="0">
              <a:solidFill>
                <a:schemeClr val="tx1"/>
              </a:solidFill>
              <a:latin typeface="Tahoma" pitchFamily="34" charset="0"/>
            </a:rPr>
            <a:t>Social assistance</a:t>
          </a:r>
          <a:endParaRPr lang="en-GB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0EFEFC7-E1EB-4C96-B962-686EAA383EBC}" type="parTrans" cxnId="{164E0E57-1434-4E73-ACD5-2C6BCD333A64}">
      <dgm:prSet/>
      <dgm:spPr>
        <a:ln>
          <a:solidFill>
            <a:srgbClr val="18481C"/>
          </a:solidFill>
        </a:ln>
      </dgm:spPr>
      <dgm:t>
        <a:bodyPr/>
        <a:lstStyle/>
        <a:p>
          <a:pPr algn="ctr"/>
          <a:endParaRPr lang="cs-CZ" sz="2800"/>
        </a:p>
      </dgm:t>
    </dgm:pt>
    <dgm:pt modelId="{1B5F7029-C85B-4188-B4CF-1EE291283BE8}" type="sibTrans" cxnId="{164E0E57-1434-4E73-ACD5-2C6BCD333A64}">
      <dgm:prSet/>
      <dgm:spPr/>
      <dgm:t>
        <a:bodyPr/>
        <a:lstStyle/>
        <a:p>
          <a:pPr algn="ctr"/>
          <a:endParaRPr lang="cs-CZ" sz="2800"/>
        </a:p>
      </dgm:t>
    </dgm:pt>
    <dgm:pt modelId="{FD702FCA-8CAE-47B6-8514-7B9DC466A06D}">
      <dgm:prSet phldrT="[Text]" custT="1"/>
      <dgm:spPr>
        <a:noFill/>
        <a:ln>
          <a:solidFill>
            <a:srgbClr val="B9C8BA"/>
          </a:solidFill>
        </a:ln>
      </dgm:spPr>
      <dgm:t>
        <a:bodyPr/>
        <a:lstStyle/>
        <a:p>
          <a:pPr algn="ctr"/>
          <a:r>
            <a:rPr lang="cs-CZ" sz="1200" b="1" dirty="0">
              <a:solidFill>
                <a:schemeClr val="tx1"/>
              </a:solidFill>
              <a:latin typeface="Tahoma" pitchFamily="34" charset="0"/>
            </a:rPr>
            <a:t>Assistance in material poverty</a:t>
          </a:r>
          <a:endParaRPr lang="en-GB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8FFACC2-E675-44A4-A886-3C91A8B22C32}" type="parTrans" cxnId="{FAAAD55A-9D4E-4548-9431-FD4F18C82352}">
      <dgm:prSet/>
      <dgm:spPr>
        <a:ln>
          <a:solidFill>
            <a:srgbClr val="18481C"/>
          </a:solidFill>
        </a:ln>
      </dgm:spPr>
      <dgm:t>
        <a:bodyPr/>
        <a:lstStyle/>
        <a:p>
          <a:pPr algn="ctr"/>
          <a:endParaRPr lang="cs-CZ" sz="2800"/>
        </a:p>
      </dgm:t>
    </dgm:pt>
    <dgm:pt modelId="{7935EEF2-9FCE-4AD2-AD7A-11176420EE15}" type="sibTrans" cxnId="{FAAAD55A-9D4E-4548-9431-FD4F18C82352}">
      <dgm:prSet/>
      <dgm:spPr/>
      <dgm:t>
        <a:bodyPr/>
        <a:lstStyle/>
        <a:p>
          <a:pPr algn="ctr"/>
          <a:endParaRPr lang="cs-CZ" sz="2800"/>
        </a:p>
      </dgm:t>
    </dgm:pt>
    <dgm:pt modelId="{C396D285-0AFD-42A6-B825-16C1478E08F5}">
      <dgm:prSet phldrT="[Text]" custT="1"/>
      <dgm:spPr>
        <a:noFill/>
        <a:ln>
          <a:solidFill>
            <a:srgbClr val="B9C8BA"/>
          </a:solidFill>
        </a:ln>
      </dgm:spPr>
      <dgm:t>
        <a:bodyPr/>
        <a:lstStyle/>
        <a:p>
          <a:pPr algn="ctr"/>
          <a:r>
            <a:rPr lang="cs-CZ" sz="1200" b="1" dirty="0">
              <a:solidFill>
                <a:schemeClr val="tx1"/>
              </a:solidFill>
              <a:latin typeface="Tahoma" pitchFamily="34" charset="0"/>
            </a:rPr>
            <a:t>Social insurance</a:t>
          </a:r>
          <a:endParaRPr lang="en-GB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3F036E6-30AC-4265-8A41-56F3593BF86E}" type="parTrans" cxnId="{93D8CDF4-549F-475A-9786-1E0D28AE2A64}">
      <dgm:prSet/>
      <dgm:spPr>
        <a:ln>
          <a:solidFill>
            <a:srgbClr val="18481C"/>
          </a:solidFill>
        </a:ln>
      </dgm:spPr>
      <dgm:t>
        <a:bodyPr/>
        <a:lstStyle/>
        <a:p>
          <a:pPr algn="ctr"/>
          <a:endParaRPr lang="cs-CZ" sz="2800"/>
        </a:p>
      </dgm:t>
    </dgm:pt>
    <dgm:pt modelId="{79BA394F-9EA8-4BE5-B16B-EDEEE7872808}" type="sibTrans" cxnId="{93D8CDF4-549F-475A-9786-1E0D28AE2A64}">
      <dgm:prSet/>
      <dgm:spPr/>
      <dgm:t>
        <a:bodyPr/>
        <a:lstStyle/>
        <a:p>
          <a:pPr algn="ctr"/>
          <a:endParaRPr lang="cs-CZ" sz="2800"/>
        </a:p>
      </dgm:t>
    </dgm:pt>
    <dgm:pt modelId="{F5652A35-5B80-467B-8C4A-CA22F5A75156}">
      <dgm:prSet phldrT="[Text]" custT="1"/>
      <dgm:spPr>
        <a:noFill/>
        <a:ln>
          <a:solidFill>
            <a:srgbClr val="B9C8BA"/>
          </a:solidFill>
        </a:ln>
      </dgm:spPr>
      <dgm:t>
        <a:bodyPr/>
        <a:lstStyle/>
        <a:p>
          <a:pPr algn="ctr"/>
          <a:r>
            <a:rPr lang="cs-CZ" sz="1200" b="1" dirty="0">
              <a:solidFill>
                <a:schemeClr val="tx1"/>
              </a:solidFill>
              <a:latin typeface="Tahoma" pitchFamily="34" charset="0"/>
            </a:rPr>
            <a:t>Benefits for people with disabilities</a:t>
          </a:r>
          <a:endParaRPr lang="en-GB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CDAAC44-8CBA-42E7-B74E-4B7F6FE5C1A7}" type="parTrans" cxnId="{04A2E699-D3B3-4E98-B4BD-FCA80D05B770}">
      <dgm:prSet/>
      <dgm:spPr>
        <a:ln>
          <a:solidFill>
            <a:srgbClr val="18481C"/>
          </a:solidFill>
        </a:ln>
      </dgm:spPr>
      <dgm:t>
        <a:bodyPr/>
        <a:lstStyle/>
        <a:p>
          <a:pPr algn="ctr"/>
          <a:endParaRPr lang="cs-CZ" sz="2800"/>
        </a:p>
      </dgm:t>
    </dgm:pt>
    <dgm:pt modelId="{95A99106-A1DC-4188-8210-A50C4C026AD8}" type="sibTrans" cxnId="{04A2E699-D3B3-4E98-B4BD-FCA80D05B770}">
      <dgm:prSet/>
      <dgm:spPr/>
      <dgm:t>
        <a:bodyPr/>
        <a:lstStyle/>
        <a:p>
          <a:pPr algn="ctr"/>
          <a:endParaRPr lang="cs-CZ" sz="2800"/>
        </a:p>
      </dgm:t>
    </dgm:pt>
    <dgm:pt modelId="{DBE34D3C-CFB4-4E2D-B3A2-DBAB208DFA1B}">
      <dgm:prSet phldrT="[Text]" custT="1"/>
      <dgm:spPr>
        <a:noFill/>
        <a:ln>
          <a:solidFill>
            <a:srgbClr val="B9C8BA"/>
          </a:solidFill>
        </a:ln>
      </dgm:spPr>
      <dgm:t>
        <a:bodyPr/>
        <a:lstStyle/>
        <a:p>
          <a:pPr algn="ctr"/>
          <a:r>
            <a:rPr lang="cs-CZ" sz="1200" b="1" dirty="0">
              <a:solidFill>
                <a:schemeClr val="tx1"/>
              </a:solidFill>
              <a:latin typeface="Tahoma" pitchFamily="34" charset="0"/>
            </a:rPr>
            <a:t>Social services </a:t>
          </a:r>
        </a:p>
        <a:p>
          <a:pPr algn="ctr"/>
          <a:r>
            <a:rPr lang="cs-CZ" sz="1200" b="0" dirty="0">
              <a:solidFill>
                <a:schemeClr val="tx1"/>
              </a:solidFill>
              <a:latin typeface="Tahoma" pitchFamily="34" charset="0"/>
            </a:rPr>
            <a:t>(care allowance)</a:t>
          </a:r>
          <a:endParaRPr lang="en-GB" sz="1200" b="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D09C5CF-A838-412E-BEB3-74B8327EF469}" type="parTrans" cxnId="{BCD79B8D-4A00-4A06-B61C-D8E51701774F}">
      <dgm:prSet/>
      <dgm:spPr>
        <a:ln>
          <a:solidFill>
            <a:srgbClr val="18481C"/>
          </a:solidFill>
        </a:ln>
      </dgm:spPr>
      <dgm:t>
        <a:bodyPr/>
        <a:lstStyle/>
        <a:p>
          <a:pPr algn="ctr"/>
          <a:endParaRPr lang="cs-CZ" sz="2800"/>
        </a:p>
      </dgm:t>
    </dgm:pt>
    <dgm:pt modelId="{4C08C536-2FD8-49A5-A92D-406368F767C0}" type="sibTrans" cxnId="{BCD79B8D-4A00-4A06-B61C-D8E51701774F}">
      <dgm:prSet/>
      <dgm:spPr/>
      <dgm:t>
        <a:bodyPr/>
        <a:lstStyle/>
        <a:p>
          <a:pPr algn="ctr"/>
          <a:endParaRPr lang="cs-CZ" sz="2800"/>
        </a:p>
      </dgm:t>
    </dgm:pt>
    <dgm:pt modelId="{ABA9CB2E-C884-4B0D-916B-D59D864925D2}">
      <dgm:prSet phldrT="[Text]" custT="1"/>
      <dgm:spPr>
        <a:noFill/>
        <a:ln>
          <a:solidFill>
            <a:srgbClr val="B9C8BA"/>
          </a:solidFill>
        </a:ln>
      </dgm:spPr>
      <dgm:t>
        <a:bodyPr/>
        <a:lstStyle/>
        <a:p>
          <a:pPr algn="ctr"/>
          <a:r>
            <a:rPr lang="cs-CZ" sz="1200" b="1" dirty="0">
              <a:solidFill>
                <a:schemeClr val="tx1"/>
              </a:solidFill>
              <a:latin typeface="Tahoma" pitchFamily="34" charset="0"/>
            </a:rPr>
            <a:t>Non-tested social benefits </a:t>
          </a:r>
        </a:p>
        <a:p>
          <a:pPr algn="ctr"/>
          <a:r>
            <a:rPr lang="cs-CZ" sz="1200" b="0" dirty="0">
              <a:solidFill>
                <a:schemeClr val="tx1"/>
              </a:solidFill>
              <a:latin typeface="Tahoma" pitchFamily="34" charset="0"/>
            </a:rPr>
            <a:t>(income independent)</a:t>
          </a:r>
          <a:endParaRPr lang="en-GB" sz="1200" b="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EAEBAB7-2A8A-49C4-AD4B-A05498B484C7}" type="parTrans" cxnId="{761C0FA0-3A45-4AD9-AAE5-75B718C047BF}">
      <dgm:prSet/>
      <dgm:spPr>
        <a:ln>
          <a:solidFill>
            <a:srgbClr val="18481C"/>
          </a:solidFill>
        </a:ln>
      </dgm:spPr>
      <dgm:t>
        <a:bodyPr/>
        <a:lstStyle/>
        <a:p>
          <a:pPr algn="ctr"/>
          <a:endParaRPr lang="cs-CZ" sz="2800"/>
        </a:p>
      </dgm:t>
    </dgm:pt>
    <dgm:pt modelId="{F4190294-2DD6-4017-B174-E7F947B14EA9}" type="sibTrans" cxnId="{761C0FA0-3A45-4AD9-AAE5-75B718C047BF}">
      <dgm:prSet/>
      <dgm:spPr/>
      <dgm:t>
        <a:bodyPr/>
        <a:lstStyle/>
        <a:p>
          <a:pPr algn="ctr"/>
          <a:endParaRPr lang="cs-CZ" sz="2800"/>
        </a:p>
      </dgm:t>
    </dgm:pt>
    <dgm:pt modelId="{61F00971-1F5B-432C-94E0-9ACEE4CDC995}">
      <dgm:prSet phldrT="[Text]" custT="1"/>
      <dgm:spPr>
        <a:noFill/>
        <a:ln>
          <a:solidFill>
            <a:srgbClr val="B9C8BA"/>
          </a:solidFill>
        </a:ln>
      </dgm:spPr>
      <dgm:t>
        <a:bodyPr/>
        <a:lstStyle/>
        <a:p>
          <a:pPr algn="ctr"/>
          <a:r>
            <a:rPr lang="cs-CZ" sz="1200" b="1" dirty="0">
              <a:solidFill>
                <a:schemeClr val="tx1"/>
              </a:solidFill>
              <a:latin typeface="Tahoma" pitchFamily="34" charset="0"/>
            </a:rPr>
            <a:t>Tested social benefits </a:t>
          </a:r>
        </a:p>
        <a:p>
          <a:pPr algn="ctr"/>
          <a:r>
            <a:rPr lang="cs-CZ" sz="1200" b="0" dirty="0">
              <a:solidFill>
                <a:schemeClr val="tx1"/>
              </a:solidFill>
              <a:latin typeface="Tahoma" pitchFamily="34" charset="0"/>
            </a:rPr>
            <a:t>(income dependent)</a:t>
          </a:r>
          <a:endParaRPr lang="en-GB" sz="1200" b="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3FDFC6E-9097-4D34-97B7-608663ABA940}" type="parTrans" cxnId="{9FE4FA42-FF94-4185-AA19-C07813BEF629}">
      <dgm:prSet/>
      <dgm:spPr>
        <a:ln>
          <a:solidFill>
            <a:srgbClr val="18481C"/>
          </a:solidFill>
        </a:ln>
      </dgm:spPr>
      <dgm:t>
        <a:bodyPr/>
        <a:lstStyle/>
        <a:p>
          <a:pPr algn="ctr"/>
          <a:endParaRPr lang="cs-CZ" sz="2800"/>
        </a:p>
      </dgm:t>
    </dgm:pt>
    <dgm:pt modelId="{8F0733FE-8657-46F2-9B71-A649F49C3B3E}" type="sibTrans" cxnId="{9FE4FA42-FF94-4185-AA19-C07813BEF629}">
      <dgm:prSet/>
      <dgm:spPr/>
      <dgm:t>
        <a:bodyPr/>
        <a:lstStyle/>
        <a:p>
          <a:pPr algn="ctr"/>
          <a:endParaRPr lang="cs-CZ" sz="2800"/>
        </a:p>
      </dgm:t>
    </dgm:pt>
    <dgm:pt modelId="{127C836E-BB56-42FC-B27C-06F5DE1BEB00}">
      <dgm:prSet phldrT="[Text]" custT="1"/>
      <dgm:spPr>
        <a:noFill/>
        <a:ln>
          <a:solidFill>
            <a:srgbClr val="B9C8BA"/>
          </a:solidFill>
        </a:ln>
      </dgm:spPr>
      <dgm:t>
        <a:bodyPr/>
        <a:lstStyle/>
        <a:p>
          <a:pPr algn="ctr"/>
          <a:r>
            <a:rPr lang="cs-CZ" sz="1200" b="1" dirty="0">
              <a:solidFill>
                <a:schemeClr val="tx1"/>
              </a:solidFill>
              <a:latin typeface="Tahoma" pitchFamily="34" charset="0"/>
            </a:rPr>
            <a:t>Pension insurance</a:t>
          </a:r>
          <a:endParaRPr lang="en-GB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BC1719E-CF3C-42FE-81E8-52664A32C368}" type="parTrans" cxnId="{1953B8E1-DD0D-43DC-80BC-7982999BDB17}">
      <dgm:prSet/>
      <dgm:spPr>
        <a:ln>
          <a:solidFill>
            <a:srgbClr val="18481C"/>
          </a:solidFill>
        </a:ln>
      </dgm:spPr>
      <dgm:t>
        <a:bodyPr/>
        <a:lstStyle/>
        <a:p>
          <a:pPr algn="ctr"/>
          <a:endParaRPr lang="cs-CZ" sz="2800"/>
        </a:p>
      </dgm:t>
    </dgm:pt>
    <dgm:pt modelId="{E349270C-E9CE-4021-98FF-0D9292807273}" type="sibTrans" cxnId="{1953B8E1-DD0D-43DC-80BC-7982999BDB17}">
      <dgm:prSet/>
      <dgm:spPr/>
      <dgm:t>
        <a:bodyPr/>
        <a:lstStyle/>
        <a:p>
          <a:pPr algn="ctr"/>
          <a:endParaRPr lang="cs-CZ" sz="2800"/>
        </a:p>
      </dgm:t>
    </dgm:pt>
    <dgm:pt modelId="{A55767AB-0637-43C7-8749-DA25EC752276}">
      <dgm:prSet phldrT="[Text]" custT="1"/>
      <dgm:spPr>
        <a:noFill/>
        <a:ln>
          <a:solidFill>
            <a:srgbClr val="B9C8BA"/>
          </a:solidFill>
        </a:ln>
      </dgm:spPr>
      <dgm:t>
        <a:bodyPr/>
        <a:lstStyle/>
        <a:p>
          <a:pPr algn="ctr"/>
          <a:r>
            <a:rPr lang="cs-CZ" sz="1200" b="1" dirty="0">
              <a:solidFill>
                <a:schemeClr val="tx1"/>
              </a:solidFill>
              <a:latin typeface="Tahoma" pitchFamily="34" charset="0"/>
            </a:rPr>
            <a:t>Sickness insurance</a:t>
          </a:r>
          <a:endParaRPr lang="en-GB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5F05766-57BE-42CA-BB60-532B4F22AE3C}" type="parTrans" cxnId="{3D866524-1F63-4EA8-81E8-A9206E46335E}">
      <dgm:prSet/>
      <dgm:spPr>
        <a:ln>
          <a:solidFill>
            <a:srgbClr val="18481C"/>
          </a:solidFill>
        </a:ln>
      </dgm:spPr>
      <dgm:t>
        <a:bodyPr/>
        <a:lstStyle/>
        <a:p>
          <a:pPr algn="ctr"/>
          <a:endParaRPr lang="cs-CZ" sz="2800"/>
        </a:p>
      </dgm:t>
    </dgm:pt>
    <dgm:pt modelId="{D98E5349-117E-4ACF-B52C-DB8FB4D56A39}" type="sibTrans" cxnId="{3D866524-1F63-4EA8-81E8-A9206E46335E}">
      <dgm:prSet/>
      <dgm:spPr/>
      <dgm:t>
        <a:bodyPr/>
        <a:lstStyle/>
        <a:p>
          <a:pPr algn="ctr"/>
          <a:endParaRPr lang="cs-CZ" sz="2800"/>
        </a:p>
      </dgm:t>
    </dgm:pt>
    <dgm:pt modelId="{296EDB32-CB50-430E-9751-A01E444A0ABA}">
      <dgm:prSet phldrT="[Text]" custT="1"/>
      <dgm:spPr>
        <a:noFill/>
        <a:ln>
          <a:solidFill>
            <a:srgbClr val="B9C8BA"/>
          </a:solidFill>
        </a:ln>
      </dgm:spPr>
      <dgm:t>
        <a:bodyPr/>
        <a:lstStyle/>
        <a:p>
          <a:pPr algn="ctr"/>
          <a:r>
            <a:rPr lang="cs-CZ" sz="1200" b="1" dirty="0">
              <a:solidFill>
                <a:schemeClr val="tx1"/>
              </a:solidFill>
              <a:latin typeface="Tahoma" pitchFamily="34" charset="0"/>
            </a:rPr>
            <a:t>State employment policy</a:t>
          </a:r>
          <a:endParaRPr lang="en-GB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6B2F7B7-AFDE-4A79-A5C5-A994BDD9F7FD}" type="parTrans" cxnId="{B773331F-CD78-4290-A959-AADB7CC0506B}">
      <dgm:prSet/>
      <dgm:spPr>
        <a:ln>
          <a:solidFill>
            <a:srgbClr val="18481C"/>
          </a:solidFill>
        </a:ln>
      </dgm:spPr>
      <dgm:t>
        <a:bodyPr/>
        <a:lstStyle/>
        <a:p>
          <a:pPr algn="ctr"/>
          <a:endParaRPr lang="cs-CZ" sz="2800"/>
        </a:p>
      </dgm:t>
    </dgm:pt>
    <dgm:pt modelId="{E271C9BD-84B6-4441-8696-68FD5CA82C78}" type="sibTrans" cxnId="{B773331F-CD78-4290-A959-AADB7CC0506B}">
      <dgm:prSet/>
      <dgm:spPr/>
      <dgm:t>
        <a:bodyPr/>
        <a:lstStyle/>
        <a:p>
          <a:pPr algn="ctr"/>
          <a:endParaRPr lang="cs-CZ" sz="2800"/>
        </a:p>
      </dgm:t>
    </dgm:pt>
    <dgm:pt modelId="{0B979352-A4A2-4D2B-AF12-89AF075DCF2D}" type="pres">
      <dgm:prSet presAssocID="{76F7B8BD-40D5-4176-99D0-CEBEF4E796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B38591C4-B773-49B8-AE68-7101DFAA31A2}" type="pres">
      <dgm:prSet presAssocID="{1D3EA75C-57F8-4743-947A-1A564FFB581C}" presName="hierRoot1" presStyleCnt="0">
        <dgm:presLayoutVars>
          <dgm:hierBranch val="init"/>
        </dgm:presLayoutVars>
      </dgm:prSet>
      <dgm:spPr/>
    </dgm:pt>
    <dgm:pt modelId="{D881C012-1D0A-4955-81A7-8BC615DCFA26}" type="pres">
      <dgm:prSet presAssocID="{1D3EA75C-57F8-4743-947A-1A564FFB581C}" presName="rootComposite1" presStyleCnt="0"/>
      <dgm:spPr/>
    </dgm:pt>
    <dgm:pt modelId="{DDF575B3-C10D-4214-8F92-AA8250AEA71A}" type="pres">
      <dgm:prSet presAssocID="{1D3EA75C-57F8-4743-947A-1A564FFB581C}" presName="rootText1" presStyleLbl="node0" presStyleIdx="0" presStyleCnt="1" custScaleX="1547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D6D5966-D5CE-47F5-B0BA-FE8147F9EC70}" type="pres">
      <dgm:prSet presAssocID="{1D3EA75C-57F8-4743-947A-1A564FFB581C}" presName="rootConnector1" presStyleLbl="node1" presStyleIdx="0" presStyleCnt="0"/>
      <dgm:spPr/>
      <dgm:t>
        <a:bodyPr/>
        <a:lstStyle/>
        <a:p>
          <a:endParaRPr lang="cs-CZ"/>
        </a:p>
      </dgm:t>
    </dgm:pt>
    <dgm:pt modelId="{81DF6626-1FC5-4976-9189-258A060652A2}" type="pres">
      <dgm:prSet presAssocID="{1D3EA75C-57F8-4743-947A-1A564FFB581C}" presName="hierChild2" presStyleCnt="0"/>
      <dgm:spPr/>
    </dgm:pt>
    <dgm:pt modelId="{EBAE4B93-0897-4248-98FD-E487DF2C03A8}" type="pres">
      <dgm:prSet presAssocID="{73F036E6-30AC-4265-8A41-56F3593BF86E}" presName="Name64" presStyleLbl="parChTrans1D2" presStyleIdx="0" presStyleCnt="3"/>
      <dgm:spPr/>
      <dgm:t>
        <a:bodyPr/>
        <a:lstStyle/>
        <a:p>
          <a:endParaRPr lang="cs-CZ"/>
        </a:p>
      </dgm:t>
    </dgm:pt>
    <dgm:pt modelId="{D63840CA-3AF6-4B6B-AE27-1D6D6348029C}" type="pres">
      <dgm:prSet presAssocID="{C396D285-0AFD-42A6-B825-16C1478E08F5}" presName="hierRoot2" presStyleCnt="0">
        <dgm:presLayoutVars>
          <dgm:hierBranch val="init"/>
        </dgm:presLayoutVars>
      </dgm:prSet>
      <dgm:spPr/>
    </dgm:pt>
    <dgm:pt modelId="{24F6A839-5F8A-42AA-A77F-DEFFFA9D0944}" type="pres">
      <dgm:prSet presAssocID="{C396D285-0AFD-42A6-B825-16C1478E08F5}" presName="rootComposite" presStyleCnt="0"/>
      <dgm:spPr/>
    </dgm:pt>
    <dgm:pt modelId="{A6F79FA3-4698-4EC3-8CF2-6B7F15773143}" type="pres">
      <dgm:prSet presAssocID="{C396D285-0AFD-42A6-B825-16C1478E08F5}" presName="rootText" presStyleLbl="node2" presStyleIdx="0" presStyleCnt="3" custScaleX="1547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CDC0C34-298F-4454-95EF-6A48E57E3FC8}" type="pres">
      <dgm:prSet presAssocID="{C396D285-0AFD-42A6-B825-16C1478E08F5}" presName="rootConnector" presStyleLbl="node2" presStyleIdx="0" presStyleCnt="3"/>
      <dgm:spPr/>
      <dgm:t>
        <a:bodyPr/>
        <a:lstStyle/>
        <a:p>
          <a:endParaRPr lang="cs-CZ"/>
        </a:p>
      </dgm:t>
    </dgm:pt>
    <dgm:pt modelId="{60C23661-D5E7-4E16-8C7F-946829056A66}" type="pres">
      <dgm:prSet presAssocID="{C396D285-0AFD-42A6-B825-16C1478E08F5}" presName="hierChild4" presStyleCnt="0"/>
      <dgm:spPr/>
    </dgm:pt>
    <dgm:pt modelId="{7A948A4D-0151-42BB-AAA2-A5C46D4C74EE}" type="pres">
      <dgm:prSet presAssocID="{ABC1719E-CF3C-42FE-81E8-52664A32C368}" presName="Name64" presStyleLbl="parChTrans1D3" presStyleIdx="0" presStyleCnt="8"/>
      <dgm:spPr/>
      <dgm:t>
        <a:bodyPr/>
        <a:lstStyle/>
        <a:p>
          <a:endParaRPr lang="cs-CZ"/>
        </a:p>
      </dgm:t>
    </dgm:pt>
    <dgm:pt modelId="{6ACE0FF5-CC93-437A-9A4E-67CDC3E38DB8}" type="pres">
      <dgm:prSet presAssocID="{127C836E-BB56-42FC-B27C-06F5DE1BEB00}" presName="hierRoot2" presStyleCnt="0">
        <dgm:presLayoutVars>
          <dgm:hierBranch val="init"/>
        </dgm:presLayoutVars>
      </dgm:prSet>
      <dgm:spPr/>
    </dgm:pt>
    <dgm:pt modelId="{77FF9FC3-B5ED-47A6-AA78-84F22D22A4FC}" type="pres">
      <dgm:prSet presAssocID="{127C836E-BB56-42FC-B27C-06F5DE1BEB00}" presName="rootComposite" presStyleCnt="0"/>
      <dgm:spPr/>
    </dgm:pt>
    <dgm:pt modelId="{57BED785-37F6-4C43-BFC4-E62281B9476B}" type="pres">
      <dgm:prSet presAssocID="{127C836E-BB56-42FC-B27C-06F5DE1BEB00}" presName="rootText" presStyleLbl="node3" presStyleIdx="0" presStyleCnt="8" custScaleX="1547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BB3A5E9-987D-4828-BCBE-9076DE68C4FD}" type="pres">
      <dgm:prSet presAssocID="{127C836E-BB56-42FC-B27C-06F5DE1BEB00}" presName="rootConnector" presStyleLbl="node3" presStyleIdx="0" presStyleCnt="8"/>
      <dgm:spPr/>
      <dgm:t>
        <a:bodyPr/>
        <a:lstStyle/>
        <a:p>
          <a:endParaRPr lang="cs-CZ"/>
        </a:p>
      </dgm:t>
    </dgm:pt>
    <dgm:pt modelId="{29F9DFED-408F-4EFA-8260-91A98AB65DCE}" type="pres">
      <dgm:prSet presAssocID="{127C836E-BB56-42FC-B27C-06F5DE1BEB00}" presName="hierChild4" presStyleCnt="0"/>
      <dgm:spPr/>
    </dgm:pt>
    <dgm:pt modelId="{D05A904C-904C-4BDB-AE3D-6C1D8E9CC85E}" type="pres">
      <dgm:prSet presAssocID="{127C836E-BB56-42FC-B27C-06F5DE1BEB00}" presName="hierChild5" presStyleCnt="0"/>
      <dgm:spPr/>
    </dgm:pt>
    <dgm:pt modelId="{272FC9FB-31FE-4DE8-9099-D6F7181B9DC7}" type="pres">
      <dgm:prSet presAssocID="{D5F05766-57BE-42CA-BB60-532B4F22AE3C}" presName="Name64" presStyleLbl="parChTrans1D3" presStyleIdx="1" presStyleCnt="8"/>
      <dgm:spPr/>
      <dgm:t>
        <a:bodyPr/>
        <a:lstStyle/>
        <a:p>
          <a:endParaRPr lang="cs-CZ"/>
        </a:p>
      </dgm:t>
    </dgm:pt>
    <dgm:pt modelId="{13A41039-9214-4D05-BE25-31968A66059A}" type="pres">
      <dgm:prSet presAssocID="{A55767AB-0637-43C7-8749-DA25EC752276}" presName="hierRoot2" presStyleCnt="0">
        <dgm:presLayoutVars>
          <dgm:hierBranch val="init"/>
        </dgm:presLayoutVars>
      </dgm:prSet>
      <dgm:spPr/>
    </dgm:pt>
    <dgm:pt modelId="{3DFD7199-165B-413D-8629-A849CC88C6E2}" type="pres">
      <dgm:prSet presAssocID="{A55767AB-0637-43C7-8749-DA25EC752276}" presName="rootComposite" presStyleCnt="0"/>
      <dgm:spPr/>
    </dgm:pt>
    <dgm:pt modelId="{B11EFA4E-DEDF-4991-93E9-32E2B9589055}" type="pres">
      <dgm:prSet presAssocID="{A55767AB-0637-43C7-8749-DA25EC752276}" presName="rootText" presStyleLbl="node3" presStyleIdx="1" presStyleCnt="8" custScaleX="1547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0B61CAD-2F70-4DBC-9C85-D012C9F43A80}" type="pres">
      <dgm:prSet presAssocID="{A55767AB-0637-43C7-8749-DA25EC752276}" presName="rootConnector" presStyleLbl="node3" presStyleIdx="1" presStyleCnt="8"/>
      <dgm:spPr/>
      <dgm:t>
        <a:bodyPr/>
        <a:lstStyle/>
        <a:p>
          <a:endParaRPr lang="cs-CZ"/>
        </a:p>
      </dgm:t>
    </dgm:pt>
    <dgm:pt modelId="{C22B0ACD-6715-4164-9FD0-9BCCCA00C10B}" type="pres">
      <dgm:prSet presAssocID="{A55767AB-0637-43C7-8749-DA25EC752276}" presName="hierChild4" presStyleCnt="0"/>
      <dgm:spPr/>
    </dgm:pt>
    <dgm:pt modelId="{B43B0C5E-73F4-4E3B-9D3F-ED6890264C10}" type="pres">
      <dgm:prSet presAssocID="{A55767AB-0637-43C7-8749-DA25EC752276}" presName="hierChild5" presStyleCnt="0"/>
      <dgm:spPr/>
    </dgm:pt>
    <dgm:pt modelId="{52667EA0-BCEF-4A5C-931F-E7F626ABE533}" type="pres">
      <dgm:prSet presAssocID="{66B2F7B7-AFDE-4A79-A5C5-A994BDD9F7FD}" presName="Name64" presStyleLbl="parChTrans1D3" presStyleIdx="2" presStyleCnt="8"/>
      <dgm:spPr/>
      <dgm:t>
        <a:bodyPr/>
        <a:lstStyle/>
        <a:p>
          <a:endParaRPr lang="cs-CZ"/>
        </a:p>
      </dgm:t>
    </dgm:pt>
    <dgm:pt modelId="{9F066C69-722C-43A7-A4A3-1ECFD119E911}" type="pres">
      <dgm:prSet presAssocID="{296EDB32-CB50-430E-9751-A01E444A0ABA}" presName="hierRoot2" presStyleCnt="0">
        <dgm:presLayoutVars>
          <dgm:hierBranch val="init"/>
        </dgm:presLayoutVars>
      </dgm:prSet>
      <dgm:spPr/>
    </dgm:pt>
    <dgm:pt modelId="{743FCE68-C94D-4E19-8FC4-093BA5BCFD87}" type="pres">
      <dgm:prSet presAssocID="{296EDB32-CB50-430E-9751-A01E444A0ABA}" presName="rootComposite" presStyleCnt="0"/>
      <dgm:spPr/>
    </dgm:pt>
    <dgm:pt modelId="{0BF21FD7-11DB-4CB6-83C0-CD1014213736}" type="pres">
      <dgm:prSet presAssocID="{296EDB32-CB50-430E-9751-A01E444A0ABA}" presName="rootText" presStyleLbl="node3" presStyleIdx="2" presStyleCnt="8" custScaleX="1547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6914130-5DBC-4A99-8BF7-35867C417555}" type="pres">
      <dgm:prSet presAssocID="{296EDB32-CB50-430E-9751-A01E444A0ABA}" presName="rootConnector" presStyleLbl="node3" presStyleIdx="2" presStyleCnt="8"/>
      <dgm:spPr/>
      <dgm:t>
        <a:bodyPr/>
        <a:lstStyle/>
        <a:p>
          <a:endParaRPr lang="cs-CZ"/>
        </a:p>
      </dgm:t>
    </dgm:pt>
    <dgm:pt modelId="{31DFD96B-0F93-40FA-ABF0-FC55ED205236}" type="pres">
      <dgm:prSet presAssocID="{296EDB32-CB50-430E-9751-A01E444A0ABA}" presName="hierChild4" presStyleCnt="0"/>
      <dgm:spPr/>
    </dgm:pt>
    <dgm:pt modelId="{28CB285D-4B61-429A-94B6-2FC401E918E5}" type="pres">
      <dgm:prSet presAssocID="{296EDB32-CB50-430E-9751-A01E444A0ABA}" presName="hierChild5" presStyleCnt="0"/>
      <dgm:spPr/>
    </dgm:pt>
    <dgm:pt modelId="{978A85AD-DFF0-4740-9E55-8508D3A91862}" type="pres">
      <dgm:prSet presAssocID="{C396D285-0AFD-42A6-B825-16C1478E08F5}" presName="hierChild5" presStyleCnt="0"/>
      <dgm:spPr/>
    </dgm:pt>
    <dgm:pt modelId="{CFF6A595-A237-4BFC-847C-E98CDFBDE917}" type="pres">
      <dgm:prSet presAssocID="{8221DB74-322D-460D-8462-1D5A3101A858}" presName="Name64" presStyleLbl="parChTrans1D2" presStyleIdx="1" presStyleCnt="3"/>
      <dgm:spPr/>
      <dgm:t>
        <a:bodyPr/>
        <a:lstStyle/>
        <a:p>
          <a:endParaRPr lang="cs-CZ"/>
        </a:p>
      </dgm:t>
    </dgm:pt>
    <dgm:pt modelId="{186B2899-CE97-4C88-BAB4-B746586F3B83}" type="pres">
      <dgm:prSet presAssocID="{58BCB5FC-4EC6-4451-85DE-4727FCA6E923}" presName="hierRoot2" presStyleCnt="0">
        <dgm:presLayoutVars>
          <dgm:hierBranch val="init"/>
        </dgm:presLayoutVars>
      </dgm:prSet>
      <dgm:spPr/>
    </dgm:pt>
    <dgm:pt modelId="{549B3D3E-FD1D-4643-A83B-E793EA0F2CD3}" type="pres">
      <dgm:prSet presAssocID="{58BCB5FC-4EC6-4451-85DE-4727FCA6E923}" presName="rootComposite" presStyleCnt="0"/>
      <dgm:spPr/>
    </dgm:pt>
    <dgm:pt modelId="{B5F783C3-A084-471D-81F2-247C6893F4D6}" type="pres">
      <dgm:prSet presAssocID="{58BCB5FC-4EC6-4451-85DE-4727FCA6E923}" presName="rootText" presStyleLbl="node2" presStyleIdx="1" presStyleCnt="3" custScaleX="1547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D269F03-2D24-4B47-8FEA-C54733E9BD29}" type="pres">
      <dgm:prSet presAssocID="{58BCB5FC-4EC6-4451-85DE-4727FCA6E923}" presName="rootConnector" presStyleLbl="node2" presStyleIdx="1" presStyleCnt="3"/>
      <dgm:spPr/>
      <dgm:t>
        <a:bodyPr/>
        <a:lstStyle/>
        <a:p>
          <a:endParaRPr lang="cs-CZ"/>
        </a:p>
      </dgm:t>
    </dgm:pt>
    <dgm:pt modelId="{E4858D9A-0256-4C74-932D-91945F873411}" type="pres">
      <dgm:prSet presAssocID="{58BCB5FC-4EC6-4451-85DE-4727FCA6E923}" presName="hierChild4" presStyleCnt="0"/>
      <dgm:spPr/>
    </dgm:pt>
    <dgm:pt modelId="{2314289B-4BE7-4476-A8A5-AE283B129F04}" type="pres">
      <dgm:prSet presAssocID="{9EAEBAB7-2A8A-49C4-AD4B-A05498B484C7}" presName="Name64" presStyleLbl="parChTrans1D3" presStyleIdx="3" presStyleCnt="8"/>
      <dgm:spPr/>
      <dgm:t>
        <a:bodyPr/>
        <a:lstStyle/>
        <a:p>
          <a:endParaRPr lang="cs-CZ"/>
        </a:p>
      </dgm:t>
    </dgm:pt>
    <dgm:pt modelId="{1D090030-A313-4CFD-8F93-FAAA6A7C5983}" type="pres">
      <dgm:prSet presAssocID="{ABA9CB2E-C884-4B0D-916B-D59D864925D2}" presName="hierRoot2" presStyleCnt="0">
        <dgm:presLayoutVars>
          <dgm:hierBranch val="init"/>
        </dgm:presLayoutVars>
      </dgm:prSet>
      <dgm:spPr/>
    </dgm:pt>
    <dgm:pt modelId="{657217D8-8374-4965-8D9C-91333C7FD2AD}" type="pres">
      <dgm:prSet presAssocID="{ABA9CB2E-C884-4B0D-916B-D59D864925D2}" presName="rootComposite" presStyleCnt="0"/>
      <dgm:spPr/>
    </dgm:pt>
    <dgm:pt modelId="{2B003120-FB4E-4867-B42A-796A5D8BEDBC}" type="pres">
      <dgm:prSet presAssocID="{ABA9CB2E-C884-4B0D-916B-D59D864925D2}" presName="rootText" presStyleLbl="node3" presStyleIdx="3" presStyleCnt="8" custScaleX="1547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A32E4C5-D069-492A-BD38-5E442B1517B2}" type="pres">
      <dgm:prSet presAssocID="{ABA9CB2E-C884-4B0D-916B-D59D864925D2}" presName="rootConnector" presStyleLbl="node3" presStyleIdx="3" presStyleCnt="8"/>
      <dgm:spPr/>
      <dgm:t>
        <a:bodyPr/>
        <a:lstStyle/>
        <a:p>
          <a:endParaRPr lang="cs-CZ"/>
        </a:p>
      </dgm:t>
    </dgm:pt>
    <dgm:pt modelId="{710C5340-3032-489F-828A-88FE6C391740}" type="pres">
      <dgm:prSet presAssocID="{ABA9CB2E-C884-4B0D-916B-D59D864925D2}" presName="hierChild4" presStyleCnt="0"/>
      <dgm:spPr/>
    </dgm:pt>
    <dgm:pt modelId="{30BB4A66-2EBC-4837-8022-AF53D5D8DDA0}" type="pres">
      <dgm:prSet presAssocID="{ABA9CB2E-C884-4B0D-916B-D59D864925D2}" presName="hierChild5" presStyleCnt="0"/>
      <dgm:spPr/>
    </dgm:pt>
    <dgm:pt modelId="{8B06D2D8-3007-49C3-BA61-D77B1A2D528E}" type="pres">
      <dgm:prSet presAssocID="{D3FDFC6E-9097-4D34-97B7-608663ABA940}" presName="Name64" presStyleLbl="parChTrans1D3" presStyleIdx="4" presStyleCnt="8"/>
      <dgm:spPr/>
      <dgm:t>
        <a:bodyPr/>
        <a:lstStyle/>
        <a:p>
          <a:endParaRPr lang="cs-CZ"/>
        </a:p>
      </dgm:t>
    </dgm:pt>
    <dgm:pt modelId="{F2FD2A5D-BF97-4991-AA7D-532AE400EEA4}" type="pres">
      <dgm:prSet presAssocID="{61F00971-1F5B-432C-94E0-9ACEE4CDC995}" presName="hierRoot2" presStyleCnt="0">
        <dgm:presLayoutVars>
          <dgm:hierBranch val="init"/>
        </dgm:presLayoutVars>
      </dgm:prSet>
      <dgm:spPr/>
    </dgm:pt>
    <dgm:pt modelId="{FD3E743D-BCF6-4BB8-86E2-6BA3ED8451C2}" type="pres">
      <dgm:prSet presAssocID="{61F00971-1F5B-432C-94E0-9ACEE4CDC995}" presName="rootComposite" presStyleCnt="0"/>
      <dgm:spPr/>
    </dgm:pt>
    <dgm:pt modelId="{3F6C556C-42F3-4738-A373-3EAB1D786A44}" type="pres">
      <dgm:prSet presAssocID="{61F00971-1F5B-432C-94E0-9ACEE4CDC995}" presName="rootText" presStyleLbl="node3" presStyleIdx="4" presStyleCnt="8" custScaleX="1547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402710E-8C9D-4BA6-93B1-3E571E28B613}" type="pres">
      <dgm:prSet presAssocID="{61F00971-1F5B-432C-94E0-9ACEE4CDC995}" presName="rootConnector" presStyleLbl="node3" presStyleIdx="4" presStyleCnt="8"/>
      <dgm:spPr/>
      <dgm:t>
        <a:bodyPr/>
        <a:lstStyle/>
        <a:p>
          <a:endParaRPr lang="cs-CZ"/>
        </a:p>
      </dgm:t>
    </dgm:pt>
    <dgm:pt modelId="{D457057E-5EA3-4329-AAFC-F68813D31816}" type="pres">
      <dgm:prSet presAssocID="{61F00971-1F5B-432C-94E0-9ACEE4CDC995}" presName="hierChild4" presStyleCnt="0"/>
      <dgm:spPr/>
    </dgm:pt>
    <dgm:pt modelId="{88208797-D5DE-46CE-8960-2FA5DC904063}" type="pres">
      <dgm:prSet presAssocID="{61F00971-1F5B-432C-94E0-9ACEE4CDC995}" presName="hierChild5" presStyleCnt="0"/>
      <dgm:spPr/>
    </dgm:pt>
    <dgm:pt modelId="{2CA93055-C987-42C4-8322-4A6CE05AA7DC}" type="pres">
      <dgm:prSet presAssocID="{58BCB5FC-4EC6-4451-85DE-4727FCA6E923}" presName="hierChild5" presStyleCnt="0"/>
      <dgm:spPr/>
    </dgm:pt>
    <dgm:pt modelId="{33A2ED95-9056-4376-B428-60A656EDE033}" type="pres">
      <dgm:prSet presAssocID="{D0EFEFC7-E1EB-4C96-B962-686EAA383EBC}" presName="Name64" presStyleLbl="parChTrans1D2" presStyleIdx="2" presStyleCnt="3"/>
      <dgm:spPr/>
      <dgm:t>
        <a:bodyPr/>
        <a:lstStyle/>
        <a:p>
          <a:endParaRPr lang="cs-CZ"/>
        </a:p>
      </dgm:t>
    </dgm:pt>
    <dgm:pt modelId="{47FD829F-6192-46F5-9A07-ACD2EDAA61A5}" type="pres">
      <dgm:prSet presAssocID="{A59EF56B-502F-4002-A753-0F654430202B}" presName="hierRoot2" presStyleCnt="0">
        <dgm:presLayoutVars>
          <dgm:hierBranch val="init"/>
        </dgm:presLayoutVars>
      </dgm:prSet>
      <dgm:spPr/>
    </dgm:pt>
    <dgm:pt modelId="{14837DCB-71FF-4A0D-863B-9DB70D6A8933}" type="pres">
      <dgm:prSet presAssocID="{A59EF56B-502F-4002-A753-0F654430202B}" presName="rootComposite" presStyleCnt="0"/>
      <dgm:spPr/>
    </dgm:pt>
    <dgm:pt modelId="{87BC1423-5874-4F25-8D0A-CDC05D2CB137}" type="pres">
      <dgm:prSet presAssocID="{A59EF56B-502F-4002-A753-0F654430202B}" presName="rootText" presStyleLbl="node2" presStyleIdx="2" presStyleCnt="3" custScaleX="1547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52A53F1-8627-421C-A8AA-C495A33AE29E}" type="pres">
      <dgm:prSet presAssocID="{A59EF56B-502F-4002-A753-0F654430202B}" presName="rootConnector" presStyleLbl="node2" presStyleIdx="2" presStyleCnt="3"/>
      <dgm:spPr/>
      <dgm:t>
        <a:bodyPr/>
        <a:lstStyle/>
        <a:p>
          <a:endParaRPr lang="cs-CZ"/>
        </a:p>
      </dgm:t>
    </dgm:pt>
    <dgm:pt modelId="{C901C33B-B3D4-4F7F-9646-4E3C6841A60D}" type="pres">
      <dgm:prSet presAssocID="{A59EF56B-502F-4002-A753-0F654430202B}" presName="hierChild4" presStyleCnt="0"/>
      <dgm:spPr/>
    </dgm:pt>
    <dgm:pt modelId="{AD5CB100-0E22-4B4F-901E-66D6DED69581}" type="pres">
      <dgm:prSet presAssocID="{E8FFACC2-E675-44A4-A886-3C91A8B22C32}" presName="Name64" presStyleLbl="parChTrans1D3" presStyleIdx="5" presStyleCnt="8"/>
      <dgm:spPr/>
      <dgm:t>
        <a:bodyPr/>
        <a:lstStyle/>
        <a:p>
          <a:endParaRPr lang="cs-CZ"/>
        </a:p>
      </dgm:t>
    </dgm:pt>
    <dgm:pt modelId="{A2C76E45-27F3-4A89-BBB3-EA2209E97BF1}" type="pres">
      <dgm:prSet presAssocID="{FD702FCA-8CAE-47B6-8514-7B9DC466A06D}" presName="hierRoot2" presStyleCnt="0">
        <dgm:presLayoutVars>
          <dgm:hierBranch val="init"/>
        </dgm:presLayoutVars>
      </dgm:prSet>
      <dgm:spPr/>
    </dgm:pt>
    <dgm:pt modelId="{6C353E14-12C7-4FD2-ABDF-CB3B2D7482D9}" type="pres">
      <dgm:prSet presAssocID="{FD702FCA-8CAE-47B6-8514-7B9DC466A06D}" presName="rootComposite" presStyleCnt="0"/>
      <dgm:spPr/>
    </dgm:pt>
    <dgm:pt modelId="{41032090-A5E8-41B5-BD84-4D0549F1CBD0}" type="pres">
      <dgm:prSet presAssocID="{FD702FCA-8CAE-47B6-8514-7B9DC466A06D}" presName="rootText" presStyleLbl="node3" presStyleIdx="5" presStyleCnt="8" custScaleX="1547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C83A42A-D760-4C74-A7E6-193213FF81BD}" type="pres">
      <dgm:prSet presAssocID="{FD702FCA-8CAE-47B6-8514-7B9DC466A06D}" presName="rootConnector" presStyleLbl="node3" presStyleIdx="5" presStyleCnt="8"/>
      <dgm:spPr/>
      <dgm:t>
        <a:bodyPr/>
        <a:lstStyle/>
        <a:p>
          <a:endParaRPr lang="cs-CZ"/>
        </a:p>
      </dgm:t>
    </dgm:pt>
    <dgm:pt modelId="{AE835C31-7039-4D0D-8DFA-F2D755C61E8F}" type="pres">
      <dgm:prSet presAssocID="{FD702FCA-8CAE-47B6-8514-7B9DC466A06D}" presName="hierChild4" presStyleCnt="0"/>
      <dgm:spPr/>
    </dgm:pt>
    <dgm:pt modelId="{A9D17C49-D3FB-4B8C-80A2-C2EF6AF7EFB8}" type="pres">
      <dgm:prSet presAssocID="{FD702FCA-8CAE-47B6-8514-7B9DC466A06D}" presName="hierChild5" presStyleCnt="0"/>
      <dgm:spPr/>
    </dgm:pt>
    <dgm:pt modelId="{67F60F9A-58F5-4FA6-8023-29CF6CF25990}" type="pres">
      <dgm:prSet presAssocID="{FCDAAC44-8CBA-42E7-B74E-4B7F6FE5C1A7}" presName="Name64" presStyleLbl="parChTrans1D3" presStyleIdx="6" presStyleCnt="8"/>
      <dgm:spPr/>
      <dgm:t>
        <a:bodyPr/>
        <a:lstStyle/>
        <a:p>
          <a:endParaRPr lang="cs-CZ"/>
        </a:p>
      </dgm:t>
    </dgm:pt>
    <dgm:pt modelId="{95B831DA-8C9C-4853-A505-3A59B1AA9C46}" type="pres">
      <dgm:prSet presAssocID="{F5652A35-5B80-467B-8C4A-CA22F5A75156}" presName="hierRoot2" presStyleCnt="0">
        <dgm:presLayoutVars>
          <dgm:hierBranch val="init"/>
        </dgm:presLayoutVars>
      </dgm:prSet>
      <dgm:spPr/>
    </dgm:pt>
    <dgm:pt modelId="{595D59EB-0342-4A99-A902-078CBC921035}" type="pres">
      <dgm:prSet presAssocID="{F5652A35-5B80-467B-8C4A-CA22F5A75156}" presName="rootComposite" presStyleCnt="0"/>
      <dgm:spPr/>
    </dgm:pt>
    <dgm:pt modelId="{06D7518E-91CA-4EB7-9260-491F200287E7}" type="pres">
      <dgm:prSet presAssocID="{F5652A35-5B80-467B-8C4A-CA22F5A75156}" presName="rootText" presStyleLbl="node3" presStyleIdx="6" presStyleCnt="8" custScaleX="1547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3B8CAB4-9836-4DA5-8220-9B6DC5C4459C}" type="pres">
      <dgm:prSet presAssocID="{F5652A35-5B80-467B-8C4A-CA22F5A75156}" presName="rootConnector" presStyleLbl="node3" presStyleIdx="6" presStyleCnt="8"/>
      <dgm:spPr/>
      <dgm:t>
        <a:bodyPr/>
        <a:lstStyle/>
        <a:p>
          <a:endParaRPr lang="cs-CZ"/>
        </a:p>
      </dgm:t>
    </dgm:pt>
    <dgm:pt modelId="{7D5AA866-7022-417C-B2D2-81F7D5B9026A}" type="pres">
      <dgm:prSet presAssocID="{F5652A35-5B80-467B-8C4A-CA22F5A75156}" presName="hierChild4" presStyleCnt="0"/>
      <dgm:spPr/>
    </dgm:pt>
    <dgm:pt modelId="{C88B4718-EB46-423B-8365-74AC67D72474}" type="pres">
      <dgm:prSet presAssocID="{F5652A35-5B80-467B-8C4A-CA22F5A75156}" presName="hierChild5" presStyleCnt="0"/>
      <dgm:spPr/>
    </dgm:pt>
    <dgm:pt modelId="{FD50B44B-9BD6-4379-99BC-2E7067494C96}" type="pres">
      <dgm:prSet presAssocID="{AD09C5CF-A838-412E-BEB3-74B8327EF469}" presName="Name64" presStyleLbl="parChTrans1D3" presStyleIdx="7" presStyleCnt="8"/>
      <dgm:spPr/>
      <dgm:t>
        <a:bodyPr/>
        <a:lstStyle/>
        <a:p>
          <a:endParaRPr lang="cs-CZ"/>
        </a:p>
      </dgm:t>
    </dgm:pt>
    <dgm:pt modelId="{108C4203-7232-4038-A446-B61C3453525C}" type="pres">
      <dgm:prSet presAssocID="{DBE34D3C-CFB4-4E2D-B3A2-DBAB208DFA1B}" presName="hierRoot2" presStyleCnt="0">
        <dgm:presLayoutVars>
          <dgm:hierBranch val="init"/>
        </dgm:presLayoutVars>
      </dgm:prSet>
      <dgm:spPr/>
    </dgm:pt>
    <dgm:pt modelId="{6BB16888-73A3-4606-BED2-6CDE16E71200}" type="pres">
      <dgm:prSet presAssocID="{DBE34D3C-CFB4-4E2D-B3A2-DBAB208DFA1B}" presName="rootComposite" presStyleCnt="0"/>
      <dgm:spPr/>
    </dgm:pt>
    <dgm:pt modelId="{4123184A-E9F4-41F2-B369-043B35126C33}" type="pres">
      <dgm:prSet presAssocID="{DBE34D3C-CFB4-4E2D-B3A2-DBAB208DFA1B}" presName="rootText" presStyleLbl="node3" presStyleIdx="7" presStyleCnt="8" custScaleX="1547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093167E-1CDB-4725-8F57-B2AB0F7FB2E8}" type="pres">
      <dgm:prSet presAssocID="{DBE34D3C-CFB4-4E2D-B3A2-DBAB208DFA1B}" presName="rootConnector" presStyleLbl="node3" presStyleIdx="7" presStyleCnt="8"/>
      <dgm:spPr/>
      <dgm:t>
        <a:bodyPr/>
        <a:lstStyle/>
        <a:p>
          <a:endParaRPr lang="cs-CZ"/>
        </a:p>
      </dgm:t>
    </dgm:pt>
    <dgm:pt modelId="{800B7075-1E13-42F3-B186-BC88F4C8593E}" type="pres">
      <dgm:prSet presAssocID="{DBE34D3C-CFB4-4E2D-B3A2-DBAB208DFA1B}" presName="hierChild4" presStyleCnt="0"/>
      <dgm:spPr/>
    </dgm:pt>
    <dgm:pt modelId="{185E8466-1E4D-480E-B69B-83DD2C10D3FC}" type="pres">
      <dgm:prSet presAssocID="{DBE34D3C-CFB4-4E2D-B3A2-DBAB208DFA1B}" presName="hierChild5" presStyleCnt="0"/>
      <dgm:spPr/>
    </dgm:pt>
    <dgm:pt modelId="{7487840D-14D2-4022-8010-E8CA7F1E866F}" type="pres">
      <dgm:prSet presAssocID="{A59EF56B-502F-4002-A753-0F654430202B}" presName="hierChild5" presStyleCnt="0"/>
      <dgm:spPr/>
    </dgm:pt>
    <dgm:pt modelId="{D804F5E6-8C8C-43E2-91D1-AD281AC44C58}" type="pres">
      <dgm:prSet presAssocID="{1D3EA75C-57F8-4743-947A-1A564FFB581C}" presName="hierChild3" presStyleCnt="0"/>
      <dgm:spPr/>
    </dgm:pt>
  </dgm:ptLst>
  <dgm:cxnLst>
    <dgm:cxn modelId="{EB581BBD-CA8B-4250-8B28-6388E2A79D31}" type="presOf" srcId="{DBE34D3C-CFB4-4E2D-B3A2-DBAB208DFA1B}" destId="{8093167E-1CDB-4725-8F57-B2AB0F7FB2E8}" srcOrd="1" destOrd="0" presId="urn:microsoft.com/office/officeart/2009/3/layout/HorizontalOrganizationChart"/>
    <dgm:cxn modelId="{BCD79B8D-4A00-4A06-B61C-D8E51701774F}" srcId="{A59EF56B-502F-4002-A753-0F654430202B}" destId="{DBE34D3C-CFB4-4E2D-B3A2-DBAB208DFA1B}" srcOrd="2" destOrd="0" parTransId="{AD09C5CF-A838-412E-BEB3-74B8327EF469}" sibTransId="{4C08C536-2FD8-49A5-A92D-406368F767C0}"/>
    <dgm:cxn modelId="{651DC5B4-19C9-4E8E-84CE-3E8D9C46E11D}" type="presOf" srcId="{FD702FCA-8CAE-47B6-8514-7B9DC466A06D}" destId="{41032090-A5E8-41B5-BD84-4D0549F1CBD0}" srcOrd="0" destOrd="0" presId="urn:microsoft.com/office/officeart/2009/3/layout/HorizontalOrganizationChart"/>
    <dgm:cxn modelId="{525D36BB-9B01-4E41-8FBC-7A8ED95A7024}" type="presOf" srcId="{127C836E-BB56-42FC-B27C-06F5DE1BEB00}" destId="{57BED785-37F6-4C43-BFC4-E62281B9476B}" srcOrd="0" destOrd="0" presId="urn:microsoft.com/office/officeart/2009/3/layout/HorizontalOrganizationChart"/>
    <dgm:cxn modelId="{72EC3CFE-40A3-465F-AB3C-1D4D56C98488}" type="presOf" srcId="{ABA9CB2E-C884-4B0D-916B-D59D864925D2}" destId="{0A32E4C5-D069-492A-BD38-5E442B1517B2}" srcOrd="1" destOrd="0" presId="urn:microsoft.com/office/officeart/2009/3/layout/HorizontalOrganizationChart"/>
    <dgm:cxn modelId="{3D866524-1F63-4EA8-81E8-A9206E46335E}" srcId="{C396D285-0AFD-42A6-B825-16C1478E08F5}" destId="{A55767AB-0637-43C7-8749-DA25EC752276}" srcOrd="1" destOrd="0" parTransId="{D5F05766-57BE-42CA-BB60-532B4F22AE3C}" sibTransId="{D98E5349-117E-4ACF-B52C-DB8FB4D56A39}"/>
    <dgm:cxn modelId="{51A58DB6-815F-4C73-AB64-F8E1EE146755}" type="presOf" srcId="{8221DB74-322D-460D-8462-1D5A3101A858}" destId="{CFF6A595-A237-4BFC-847C-E98CDFBDE917}" srcOrd="0" destOrd="0" presId="urn:microsoft.com/office/officeart/2009/3/layout/HorizontalOrganizationChart"/>
    <dgm:cxn modelId="{9F79DE05-BCC8-4BF4-86F3-7BBE45707BBC}" type="presOf" srcId="{1D3EA75C-57F8-4743-947A-1A564FFB581C}" destId="{5D6D5966-D5CE-47F5-B0BA-FE8147F9EC70}" srcOrd="1" destOrd="0" presId="urn:microsoft.com/office/officeart/2009/3/layout/HorizontalOrganizationChart"/>
    <dgm:cxn modelId="{C89F4463-B563-47E2-B414-BB8F4EB41B85}" type="presOf" srcId="{9EAEBAB7-2A8A-49C4-AD4B-A05498B484C7}" destId="{2314289B-4BE7-4476-A8A5-AE283B129F04}" srcOrd="0" destOrd="0" presId="urn:microsoft.com/office/officeart/2009/3/layout/HorizontalOrganizationChart"/>
    <dgm:cxn modelId="{6AEEC140-C584-4B6A-9A9A-132D41F15974}" type="presOf" srcId="{58BCB5FC-4EC6-4451-85DE-4727FCA6E923}" destId="{B5F783C3-A084-471D-81F2-247C6893F4D6}" srcOrd="0" destOrd="0" presId="urn:microsoft.com/office/officeart/2009/3/layout/HorizontalOrganizationChart"/>
    <dgm:cxn modelId="{1AB2D97A-C3EB-439E-AF23-67C7808DBBF1}" type="presOf" srcId="{C396D285-0AFD-42A6-B825-16C1478E08F5}" destId="{A6F79FA3-4698-4EC3-8CF2-6B7F15773143}" srcOrd="0" destOrd="0" presId="urn:microsoft.com/office/officeart/2009/3/layout/HorizontalOrganizationChart"/>
    <dgm:cxn modelId="{D8DEB2AA-A8DF-4D66-B4DC-D9F1C490394B}" type="presOf" srcId="{C396D285-0AFD-42A6-B825-16C1478E08F5}" destId="{4CDC0C34-298F-4454-95EF-6A48E57E3FC8}" srcOrd="1" destOrd="0" presId="urn:microsoft.com/office/officeart/2009/3/layout/HorizontalOrganizationChart"/>
    <dgm:cxn modelId="{099A8196-4300-41B7-9A9E-38FB76946007}" type="presOf" srcId="{A55767AB-0637-43C7-8749-DA25EC752276}" destId="{D0B61CAD-2F70-4DBC-9C85-D012C9F43A80}" srcOrd="1" destOrd="0" presId="urn:microsoft.com/office/officeart/2009/3/layout/HorizontalOrganizationChart"/>
    <dgm:cxn modelId="{4A1C0550-BDF1-4372-B3AF-DB0B4F8CF9B9}" type="presOf" srcId="{ABC1719E-CF3C-42FE-81E8-52664A32C368}" destId="{7A948A4D-0151-42BB-AAA2-A5C46D4C74EE}" srcOrd="0" destOrd="0" presId="urn:microsoft.com/office/officeart/2009/3/layout/HorizontalOrganizationChart"/>
    <dgm:cxn modelId="{1953B8E1-DD0D-43DC-80BC-7982999BDB17}" srcId="{C396D285-0AFD-42A6-B825-16C1478E08F5}" destId="{127C836E-BB56-42FC-B27C-06F5DE1BEB00}" srcOrd="0" destOrd="0" parTransId="{ABC1719E-CF3C-42FE-81E8-52664A32C368}" sibTransId="{E349270C-E9CE-4021-98FF-0D9292807273}"/>
    <dgm:cxn modelId="{7A0C6FC6-44E3-4283-AFAB-50822A10AB22}" srcId="{1D3EA75C-57F8-4743-947A-1A564FFB581C}" destId="{58BCB5FC-4EC6-4451-85DE-4727FCA6E923}" srcOrd="1" destOrd="0" parTransId="{8221DB74-322D-460D-8462-1D5A3101A858}" sibTransId="{7870A3BA-B6D8-4C08-A6BB-469294637B2F}"/>
    <dgm:cxn modelId="{7505D545-791C-4169-94D1-B3FA15EBE6D0}" type="presOf" srcId="{E8FFACC2-E675-44A4-A886-3C91A8B22C32}" destId="{AD5CB100-0E22-4B4F-901E-66D6DED69581}" srcOrd="0" destOrd="0" presId="urn:microsoft.com/office/officeart/2009/3/layout/HorizontalOrganizationChart"/>
    <dgm:cxn modelId="{4B96EB63-A085-4BEE-BA48-5775A8522333}" type="presOf" srcId="{FD702FCA-8CAE-47B6-8514-7B9DC466A06D}" destId="{8C83A42A-D760-4C74-A7E6-193213FF81BD}" srcOrd="1" destOrd="0" presId="urn:microsoft.com/office/officeart/2009/3/layout/HorizontalOrganizationChart"/>
    <dgm:cxn modelId="{DC25B34A-063B-40E7-BC0C-756B2C0848AC}" type="presOf" srcId="{AD09C5CF-A838-412E-BEB3-74B8327EF469}" destId="{FD50B44B-9BD6-4379-99BC-2E7067494C96}" srcOrd="0" destOrd="0" presId="urn:microsoft.com/office/officeart/2009/3/layout/HorizontalOrganizationChart"/>
    <dgm:cxn modelId="{9FE4FA42-FF94-4185-AA19-C07813BEF629}" srcId="{58BCB5FC-4EC6-4451-85DE-4727FCA6E923}" destId="{61F00971-1F5B-432C-94E0-9ACEE4CDC995}" srcOrd="1" destOrd="0" parTransId="{D3FDFC6E-9097-4D34-97B7-608663ABA940}" sibTransId="{8F0733FE-8657-46F2-9B71-A649F49C3B3E}"/>
    <dgm:cxn modelId="{8BE6983B-2F37-4219-9089-1005C5353302}" type="presOf" srcId="{296EDB32-CB50-430E-9751-A01E444A0ABA}" destId="{66914130-5DBC-4A99-8BF7-35867C417555}" srcOrd="1" destOrd="0" presId="urn:microsoft.com/office/officeart/2009/3/layout/HorizontalOrganizationChart"/>
    <dgm:cxn modelId="{93D8CDF4-549F-475A-9786-1E0D28AE2A64}" srcId="{1D3EA75C-57F8-4743-947A-1A564FFB581C}" destId="{C396D285-0AFD-42A6-B825-16C1478E08F5}" srcOrd="0" destOrd="0" parTransId="{73F036E6-30AC-4265-8A41-56F3593BF86E}" sibTransId="{79BA394F-9EA8-4BE5-B16B-EDEEE7872808}"/>
    <dgm:cxn modelId="{81BAF6F1-1A0B-4C45-9F33-3F56E56E9CAC}" type="presOf" srcId="{D3FDFC6E-9097-4D34-97B7-608663ABA940}" destId="{8B06D2D8-3007-49C3-BA61-D77B1A2D528E}" srcOrd="0" destOrd="0" presId="urn:microsoft.com/office/officeart/2009/3/layout/HorizontalOrganizationChart"/>
    <dgm:cxn modelId="{D7C52A70-4CB3-4D64-8624-C7FCB94B6C97}" type="presOf" srcId="{61F00971-1F5B-432C-94E0-9ACEE4CDC995}" destId="{3F6C556C-42F3-4738-A373-3EAB1D786A44}" srcOrd="0" destOrd="0" presId="urn:microsoft.com/office/officeart/2009/3/layout/HorizontalOrganizationChart"/>
    <dgm:cxn modelId="{FAAAD55A-9D4E-4548-9431-FD4F18C82352}" srcId="{A59EF56B-502F-4002-A753-0F654430202B}" destId="{FD702FCA-8CAE-47B6-8514-7B9DC466A06D}" srcOrd="0" destOrd="0" parTransId="{E8FFACC2-E675-44A4-A886-3C91A8B22C32}" sibTransId="{7935EEF2-9FCE-4AD2-AD7A-11176420EE15}"/>
    <dgm:cxn modelId="{04A2E699-D3B3-4E98-B4BD-FCA80D05B770}" srcId="{A59EF56B-502F-4002-A753-0F654430202B}" destId="{F5652A35-5B80-467B-8C4A-CA22F5A75156}" srcOrd="1" destOrd="0" parTransId="{FCDAAC44-8CBA-42E7-B74E-4B7F6FE5C1A7}" sibTransId="{95A99106-A1DC-4188-8210-A50C4C026AD8}"/>
    <dgm:cxn modelId="{844E5334-52FB-4A0B-97B3-CE2BDF51366A}" type="presOf" srcId="{66B2F7B7-AFDE-4A79-A5C5-A994BDD9F7FD}" destId="{52667EA0-BCEF-4A5C-931F-E7F626ABE533}" srcOrd="0" destOrd="0" presId="urn:microsoft.com/office/officeart/2009/3/layout/HorizontalOrganizationChart"/>
    <dgm:cxn modelId="{7029ECC2-05AB-48E3-94BE-4E85C6E02AC9}" type="presOf" srcId="{76F7B8BD-40D5-4176-99D0-CEBEF4E796D8}" destId="{0B979352-A4A2-4D2B-AF12-89AF075DCF2D}" srcOrd="0" destOrd="0" presId="urn:microsoft.com/office/officeart/2009/3/layout/HorizontalOrganizationChart"/>
    <dgm:cxn modelId="{B773331F-CD78-4290-A959-AADB7CC0506B}" srcId="{C396D285-0AFD-42A6-B825-16C1478E08F5}" destId="{296EDB32-CB50-430E-9751-A01E444A0ABA}" srcOrd="2" destOrd="0" parTransId="{66B2F7B7-AFDE-4A79-A5C5-A994BDD9F7FD}" sibTransId="{E271C9BD-84B6-4441-8696-68FD5CA82C78}"/>
    <dgm:cxn modelId="{AE6B0451-1632-432D-863C-0F031473F617}" type="presOf" srcId="{D0EFEFC7-E1EB-4C96-B962-686EAA383EBC}" destId="{33A2ED95-9056-4376-B428-60A656EDE033}" srcOrd="0" destOrd="0" presId="urn:microsoft.com/office/officeart/2009/3/layout/HorizontalOrganizationChart"/>
    <dgm:cxn modelId="{C58BB767-1AFE-4939-B4CC-0DE7CD7779C3}" type="presOf" srcId="{61F00971-1F5B-432C-94E0-9ACEE4CDC995}" destId="{4402710E-8C9D-4BA6-93B1-3E571E28B613}" srcOrd="1" destOrd="0" presId="urn:microsoft.com/office/officeart/2009/3/layout/HorizontalOrganizationChart"/>
    <dgm:cxn modelId="{6EEF37CD-81E1-456A-989D-31BE246A17A0}" type="presOf" srcId="{296EDB32-CB50-430E-9751-A01E444A0ABA}" destId="{0BF21FD7-11DB-4CB6-83C0-CD1014213736}" srcOrd="0" destOrd="0" presId="urn:microsoft.com/office/officeart/2009/3/layout/HorizontalOrganizationChart"/>
    <dgm:cxn modelId="{7D37FC90-4166-474E-B14C-009CFC687792}" type="presOf" srcId="{FCDAAC44-8CBA-42E7-B74E-4B7F6FE5C1A7}" destId="{67F60F9A-58F5-4FA6-8023-29CF6CF25990}" srcOrd="0" destOrd="0" presId="urn:microsoft.com/office/officeart/2009/3/layout/HorizontalOrganizationChart"/>
    <dgm:cxn modelId="{54402086-FE21-47EB-83BD-4C5DCC1167A6}" type="presOf" srcId="{A55767AB-0637-43C7-8749-DA25EC752276}" destId="{B11EFA4E-DEDF-4991-93E9-32E2B9589055}" srcOrd="0" destOrd="0" presId="urn:microsoft.com/office/officeart/2009/3/layout/HorizontalOrganizationChart"/>
    <dgm:cxn modelId="{DF898796-5DDB-4320-AFCF-9DF43E4D378C}" type="presOf" srcId="{F5652A35-5B80-467B-8C4A-CA22F5A75156}" destId="{06D7518E-91CA-4EB7-9260-491F200287E7}" srcOrd="0" destOrd="0" presId="urn:microsoft.com/office/officeart/2009/3/layout/HorizontalOrganizationChart"/>
    <dgm:cxn modelId="{BF941FFF-8C8A-4400-B35E-BCFFB61DD30D}" type="presOf" srcId="{A59EF56B-502F-4002-A753-0F654430202B}" destId="{87BC1423-5874-4F25-8D0A-CDC05D2CB137}" srcOrd="0" destOrd="0" presId="urn:microsoft.com/office/officeart/2009/3/layout/HorizontalOrganizationChart"/>
    <dgm:cxn modelId="{105420B8-DA52-4293-B5FC-542C55C7F95B}" type="presOf" srcId="{ABA9CB2E-C884-4B0D-916B-D59D864925D2}" destId="{2B003120-FB4E-4867-B42A-796A5D8BEDBC}" srcOrd="0" destOrd="0" presId="urn:microsoft.com/office/officeart/2009/3/layout/HorizontalOrganizationChart"/>
    <dgm:cxn modelId="{23097F70-0C5B-47FC-9EBC-47E86CAEB897}" type="presOf" srcId="{F5652A35-5B80-467B-8C4A-CA22F5A75156}" destId="{03B8CAB4-9836-4DA5-8220-9B6DC5C4459C}" srcOrd="1" destOrd="0" presId="urn:microsoft.com/office/officeart/2009/3/layout/HorizontalOrganizationChart"/>
    <dgm:cxn modelId="{FAE8BFC1-68C5-4C00-AB5D-A2F99C5D9F47}" type="presOf" srcId="{A59EF56B-502F-4002-A753-0F654430202B}" destId="{252A53F1-8627-421C-A8AA-C495A33AE29E}" srcOrd="1" destOrd="0" presId="urn:microsoft.com/office/officeart/2009/3/layout/HorizontalOrganizationChart"/>
    <dgm:cxn modelId="{1B8E6C34-932D-4E54-BCE8-E96574912EE1}" type="presOf" srcId="{58BCB5FC-4EC6-4451-85DE-4727FCA6E923}" destId="{CD269F03-2D24-4B47-8FEA-C54733E9BD29}" srcOrd="1" destOrd="0" presId="urn:microsoft.com/office/officeart/2009/3/layout/HorizontalOrganizationChart"/>
    <dgm:cxn modelId="{472992A8-BDAF-4E7F-B6E4-F47205CF817C}" type="presOf" srcId="{D5F05766-57BE-42CA-BB60-532B4F22AE3C}" destId="{272FC9FB-31FE-4DE8-9099-D6F7181B9DC7}" srcOrd="0" destOrd="0" presId="urn:microsoft.com/office/officeart/2009/3/layout/HorizontalOrganizationChart"/>
    <dgm:cxn modelId="{E2C5D295-9D0D-41A8-AC71-D1A9837B6911}" type="presOf" srcId="{127C836E-BB56-42FC-B27C-06F5DE1BEB00}" destId="{CBB3A5E9-987D-4828-BCBE-9076DE68C4FD}" srcOrd="1" destOrd="0" presId="urn:microsoft.com/office/officeart/2009/3/layout/HorizontalOrganizationChart"/>
    <dgm:cxn modelId="{164E0E57-1434-4E73-ACD5-2C6BCD333A64}" srcId="{1D3EA75C-57F8-4743-947A-1A564FFB581C}" destId="{A59EF56B-502F-4002-A753-0F654430202B}" srcOrd="2" destOrd="0" parTransId="{D0EFEFC7-E1EB-4C96-B962-686EAA383EBC}" sibTransId="{1B5F7029-C85B-4188-B4CF-1EE291283BE8}"/>
    <dgm:cxn modelId="{7A409E56-81CF-4C2F-B674-CEF3AA777A93}" type="presOf" srcId="{DBE34D3C-CFB4-4E2D-B3A2-DBAB208DFA1B}" destId="{4123184A-E9F4-41F2-B369-043B35126C33}" srcOrd="0" destOrd="0" presId="urn:microsoft.com/office/officeart/2009/3/layout/HorizontalOrganizationChart"/>
    <dgm:cxn modelId="{B55C59AB-D8CA-4CBE-A563-6259363E08B9}" type="presOf" srcId="{73F036E6-30AC-4265-8A41-56F3593BF86E}" destId="{EBAE4B93-0897-4248-98FD-E487DF2C03A8}" srcOrd="0" destOrd="0" presId="urn:microsoft.com/office/officeart/2009/3/layout/HorizontalOrganizationChart"/>
    <dgm:cxn modelId="{761C0FA0-3A45-4AD9-AAE5-75B718C047BF}" srcId="{58BCB5FC-4EC6-4451-85DE-4727FCA6E923}" destId="{ABA9CB2E-C884-4B0D-916B-D59D864925D2}" srcOrd="0" destOrd="0" parTransId="{9EAEBAB7-2A8A-49C4-AD4B-A05498B484C7}" sibTransId="{F4190294-2DD6-4017-B174-E7F947B14EA9}"/>
    <dgm:cxn modelId="{06FF5481-A968-4AB0-B90C-3E30E0EFE472}" type="presOf" srcId="{1D3EA75C-57F8-4743-947A-1A564FFB581C}" destId="{DDF575B3-C10D-4214-8F92-AA8250AEA71A}" srcOrd="0" destOrd="0" presId="urn:microsoft.com/office/officeart/2009/3/layout/HorizontalOrganizationChart"/>
    <dgm:cxn modelId="{D01BA8E9-CD68-4AEC-B101-C4DFAAE49DE8}" srcId="{76F7B8BD-40D5-4176-99D0-CEBEF4E796D8}" destId="{1D3EA75C-57F8-4743-947A-1A564FFB581C}" srcOrd="0" destOrd="0" parTransId="{C311668F-0D58-4568-B6C8-9D030CE79BDE}" sibTransId="{F4F3AC83-84B7-4C9A-9EC6-EA08D0542817}"/>
    <dgm:cxn modelId="{A26DD1DF-EC56-4585-B6E8-01189A9E5537}" type="presParOf" srcId="{0B979352-A4A2-4D2B-AF12-89AF075DCF2D}" destId="{B38591C4-B773-49B8-AE68-7101DFAA31A2}" srcOrd="0" destOrd="0" presId="urn:microsoft.com/office/officeart/2009/3/layout/HorizontalOrganizationChart"/>
    <dgm:cxn modelId="{2CE49A6F-49AD-4DD5-A1B9-137C339396ED}" type="presParOf" srcId="{B38591C4-B773-49B8-AE68-7101DFAA31A2}" destId="{D881C012-1D0A-4955-81A7-8BC615DCFA26}" srcOrd="0" destOrd="0" presId="urn:microsoft.com/office/officeart/2009/3/layout/HorizontalOrganizationChart"/>
    <dgm:cxn modelId="{3286DEC2-820B-4FEF-940E-5C7C5815501C}" type="presParOf" srcId="{D881C012-1D0A-4955-81A7-8BC615DCFA26}" destId="{DDF575B3-C10D-4214-8F92-AA8250AEA71A}" srcOrd="0" destOrd="0" presId="urn:microsoft.com/office/officeart/2009/3/layout/HorizontalOrganizationChart"/>
    <dgm:cxn modelId="{6A3362BB-30B3-4F24-B0BF-B0324E47E1DD}" type="presParOf" srcId="{D881C012-1D0A-4955-81A7-8BC615DCFA26}" destId="{5D6D5966-D5CE-47F5-B0BA-FE8147F9EC70}" srcOrd="1" destOrd="0" presId="urn:microsoft.com/office/officeart/2009/3/layout/HorizontalOrganizationChart"/>
    <dgm:cxn modelId="{C9B7A3AC-27D6-48AC-BD4C-93FA7BD7B755}" type="presParOf" srcId="{B38591C4-B773-49B8-AE68-7101DFAA31A2}" destId="{81DF6626-1FC5-4976-9189-258A060652A2}" srcOrd="1" destOrd="0" presId="urn:microsoft.com/office/officeart/2009/3/layout/HorizontalOrganizationChart"/>
    <dgm:cxn modelId="{7EF508DC-0719-432A-B046-5053BA4147C4}" type="presParOf" srcId="{81DF6626-1FC5-4976-9189-258A060652A2}" destId="{EBAE4B93-0897-4248-98FD-E487DF2C03A8}" srcOrd="0" destOrd="0" presId="urn:microsoft.com/office/officeart/2009/3/layout/HorizontalOrganizationChart"/>
    <dgm:cxn modelId="{65557C4A-A840-4485-AB5E-37572DA48B30}" type="presParOf" srcId="{81DF6626-1FC5-4976-9189-258A060652A2}" destId="{D63840CA-3AF6-4B6B-AE27-1D6D6348029C}" srcOrd="1" destOrd="0" presId="urn:microsoft.com/office/officeart/2009/3/layout/HorizontalOrganizationChart"/>
    <dgm:cxn modelId="{A3AC55E7-DC66-4E08-BBAD-24F068AC94B5}" type="presParOf" srcId="{D63840CA-3AF6-4B6B-AE27-1D6D6348029C}" destId="{24F6A839-5F8A-42AA-A77F-DEFFFA9D0944}" srcOrd="0" destOrd="0" presId="urn:microsoft.com/office/officeart/2009/3/layout/HorizontalOrganizationChart"/>
    <dgm:cxn modelId="{8292B605-B138-4388-9945-7402BA639E95}" type="presParOf" srcId="{24F6A839-5F8A-42AA-A77F-DEFFFA9D0944}" destId="{A6F79FA3-4698-4EC3-8CF2-6B7F15773143}" srcOrd="0" destOrd="0" presId="urn:microsoft.com/office/officeart/2009/3/layout/HorizontalOrganizationChart"/>
    <dgm:cxn modelId="{203BDBD6-1BEB-49A3-A067-3C81AF2E25A7}" type="presParOf" srcId="{24F6A839-5F8A-42AA-A77F-DEFFFA9D0944}" destId="{4CDC0C34-298F-4454-95EF-6A48E57E3FC8}" srcOrd="1" destOrd="0" presId="urn:microsoft.com/office/officeart/2009/3/layout/HorizontalOrganizationChart"/>
    <dgm:cxn modelId="{F2107CD9-9BD9-4D59-9157-7900D6D3DE1A}" type="presParOf" srcId="{D63840CA-3AF6-4B6B-AE27-1D6D6348029C}" destId="{60C23661-D5E7-4E16-8C7F-946829056A66}" srcOrd="1" destOrd="0" presId="urn:microsoft.com/office/officeart/2009/3/layout/HorizontalOrganizationChart"/>
    <dgm:cxn modelId="{CDD9AA8A-414D-4F71-9001-772434A23347}" type="presParOf" srcId="{60C23661-D5E7-4E16-8C7F-946829056A66}" destId="{7A948A4D-0151-42BB-AAA2-A5C46D4C74EE}" srcOrd="0" destOrd="0" presId="urn:microsoft.com/office/officeart/2009/3/layout/HorizontalOrganizationChart"/>
    <dgm:cxn modelId="{61C6CF8F-7A92-451F-9378-95A6EE7D5EE5}" type="presParOf" srcId="{60C23661-D5E7-4E16-8C7F-946829056A66}" destId="{6ACE0FF5-CC93-437A-9A4E-67CDC3E38DB8}" srcOrd="1" destOrd="0" presId="urn:microsoft.com/office/officeart/2009/3/layout/HorizontalOrganizationChart"/>
    <dgm:cxn modelId="{203D8101-248C-474E-860D-30549F86C097}" type="presParOf" srcId="{6ACE0FF5-CC93-437A-9A4E-67CDC3E38DB8}" destId="{77FF9FC3-B5ED-47A6-AA78-84F22D22A4FC}" srcOrd="0" destOrd="0" presId="urn:microsoft.com/office/officeart/2009/3/layout/HorizontalOrganizationChart"/>
    <dgm:cxn modelId="{5D5D1E41-9EB5-43FF-9C5E-41B2E716EDF7}" type="presParOf" srcId="{77FF9FC3-B5ED-47A6-AA78-84F22D22A4FC}" destId="{57BED785-37F6-4C43-BFC4-E62281B9476B}" srcOrd="0" destOrd="0" presId="urn:microsoft.com/office/officeart/2009/3/layout/HorizontalOrganizationChart"/>
    <dgm:cxn modelId="{E00BF0BC-37F7-4607-9A5D-6FDAE7BFDA67}" type="presParOf" srcId="{77FF9FC3-B5ED-47A6-AA78-84F22D22A4FC}" destId="{CBB3A5E9-987D-4828-BCBE-9076DE68C4FD}" srcOrd="1" destOrd="0" presId="urn:microsoft.com/office/officeart/2009/3/layout/HorizontalOrganizationChart"/>
    <dgm:cxn modelId="{A667F1B1-A19E-449C-A032-AC73B01C4CD0}" type="presParOf" srcId="{6ACE0FF5-CC93-437A-9A4E-67CDC3E38DB8}" destId="{29F9DFED-408F-4EFA-8260-91A98AB65DCE}" srcOrd="1" destOrd="0" presId="urn:microsoft.com/office/officeart/2009/3/layout/HorizontalOrganizationChart"/>
    <dgm:cxn modelId="{50C19A10-D7E1-4AB6-BA5D-4411430D1555}" type="presParOf" srcId="{6ACE0FF5-CC93-437A-9A4E-67CDC3E38DB8}" destId="{D05A904C-904C-4BDB-AE3D-6C1D8E9CC85E}" srcOrd="2" destOrd="0" presId="urn:microsoft.com/office/officeart/2009/3/layout/HorizontalOrganizationChart"/>
    <dgm:cxn modelId="{FAE26C99-D9C5-4BAC-B92A-CCBC45E2676A}" type="presParOf" srcId="{60C23661-D5E7-4E16-8C7F-946829056A66}" destId="{272FC9FB-31FE-4DE8-9099-D6F7181B9DC7}" srcOrd="2" destOrd="0" presId="urn:microsoft.com/office/officeart/2009/3/layout/HorizontalOrganizationChart"/>
    <dgm:cxn modelId="{51D365F1-4E9B-4DC6-9E9C-ABF688C45DF6}" type="presParOf" srcId="{60C23661-D5E7-4E16-8C7F-946829056A66}" destId="{13A41039-9214-4D05-BE25-31968A66059A}" srcOrd="3" destOrd="0" presId="urn:microsoft.com/office/officeart/2009/3/layout/HorizontalOrganizationChart"/>
    <dgm:cxn modelId="{C6247F4E-ECDC-4E3F-83B5-0D41244C1DD8}" type="presParOf" srcId="{13A41039-9214-4D05-BE25-31968A66059A}" destId="{3DFD7199-165B-413D-8629-A849CC88C6E2}" srcOrd="0" destOrd="0" presId="urn:microsoft.com/office/officeart/2009/3/layout/HorizontalOrganizationChart"/>
    <dgm:cxn modelId="{5AB71E1B-353E-41B2-924A-AA3FF2193C62}" type="presParOf" srcId="{3DFD7199-165B-413D-8629-A849CC88C6E2}" destId="{B11EFA4E-DEDF-4991-93E9-32E2B9589055}" srcOrd="0" destOrd="0" presId="urn:microsoft.com/office/officeart/2009/3/layout/HorizontalOrganizationChart"/>
    <dgm:cxn modelId="{BE926E06-FD92-4510-A736-7AA51EB6EBC2}" type="presParOf" srcId="{3DFD7199-165B-413D-8629-A849CC88C6E2}" destId="{D0B61CAD-2F70-4DBC-9C85-D012C9F43A80}" srcOrd="1" destOrd="0" presId="urn:microsoft.com/office/officeart/2009/3/layout/HorizontalOrganizationChart"/>
    <dgm:cxn modelId="{DAE3D2C0-94D4-4232-A646-F8D095420DC6}" type="presParOf" srcId="{13A41039-9214-4D05-BE25-31968A66059A}" destId="{C22B0ACD-6715-4164-9FD0-9BCCCA00C10B}" srcOrd="1" destOrd="0" presId="urn:microsoft.com/office/officeart/2009/3/layout/HorizontalOrganizationChart"/>
    <dgm:cxn modelId="{57FB567F-E3FE-40C9-A8B1-5DC0316CE14B}" type="presParOf" srcId="{13A41039-9214-4D05-BE25-31968A66059A}" destId="{B43B0C5E-73F4-4E3B-9D3F-ED6890264C10}" srcOrd="2" destOrd="0" presId="urn:microsoft.com/office/officeart/2009/3/layout/HorizontalOrganizationChart"/>
    <dgm:cxn modelId="{3D232240-B858-4F7B-9B62-F47193140DE3}" type="presParOf" srcId="{60C23661-D5E7-4E16-8C7F-946829056A66}" destId="{52667EA0-BCEF-4A5C-931F-E7F626ABE533}" srcOrd="4" destOrd="0" presId="urn:microsoft.com/office/officeart/2009/3/layout/HorizontalOrganizationChart"/>
    <dgm:cxn modelId="{9BE4DB54-3D49-4FB2-93FD-E587C6945C49}" type="presParOf" srcId="{60C23661-D5E7-4E16-8C7F-946829056A66}" destId="{9F066C69-722C-43A7-A4A3-1ECFD119E911}" srcOrd="5" destOrd="0" presId="urn:microsoft.com/office/officeart/2009/3/layout/HorizontalOrganizationChart"/>
    <dgm:cxn modelId="{7285C6BC-53EF-4D7A-91AA-742FAF4E4A24}" type="presParOf" srcId="{9F066C69-722C-43A7-A4A3-1ECFD119E911}" destId="{743FCE68-C94D-4E19-8FC4-093BA5BCFD87}" srcOrd="0" destOrd="0" presId="urn:microsoft.com/office/officeart/2009/3/layout/HorizontalOrganizationChart"/>
    <dgm:cxn modelId="{7163E441-045F-4507-B9F3-7C2C7E71706F}" type="presParOf" srcId="{743FCE68-C94D-4E19-8FC4-093BA5BCFD87}" destId="{0BF21FD7-11DB-4CB6-83C0-CD1014213736}" srcOrd="0" destOrd="0" presId="urn:microsoft.com/office/officeart/2009/3/layout/HorizontalOrganizationChart"/>
    <dgm:cxn modelId="{E0AF8B72-B0D6-42A0-9041-EB3A6817D492}" type="presParOf" srcId="{743FCE68-C94D-4E19-8FC4-093BA5BCFD87}" destId="{66914130-5DBC-4A99-8BF7-35867C417555}" srcOrd="1" destOrd="0" presId="urn:microsoft.com/office/officeart/2009/3/layout/HorizontalOrganizationChart"/>
    <dgm:cxn modelId="{422F1B46-2B8D-48DA-BAF0-EE3021392C94}" type="presParOf" srcId="{9F066C69-722C-43A7-A4A3-1ECFD119E911}" destId="{31DFD96B-0F93-40FA-ABF0-FC55ED205236}" srcOrd="1" destOrd="0" presId="urn:microsoft.com/office/officeart/2009/3/layout/HorizontalOrganizationChart"/>
    <dgm:cxn modelId="{FCF35C2C-42CF-4261-8D15-8143294F12BB}" type="presParOf" srcId="{9F066C69-722C-43A7-A4A3-1ECFD119E911}" destId="{28CB285D-4B61-429A-94B6-2FC401E918E5}" srcOrd="2" destOrd="0" presId="urn:microsoft.com/office/officeart/2009/3/layout/HorizontalOrganizationChart"/>
    <dgm:cxn modelId="{FEA52E7E-5C4D-4BF7-898D-552F2BC1750B}" type="presParOf" srcId="{D63840CA-3AF6-4B6B-AE27-1D6D6348029C}" destId="{978A85AD-DFF0-4740-9E55-8508D3A91862}" srcOrd="2" destOrd="0" presId="urn:microsoft.com/office/officeart/2009/3/layout/HorizontalOrganizationChart"/>
    <dgm:cxn modelId="{4F62CD2D-365E-45E1-A1B6-0E0BC35B0B30}" type="presParOf" srcId="{81DF6626-1FC5-4976-9189-258A060652A2}" destId="{CFF6A595-A237-4BFC-847C-E98CDFBDE917}" srcOrd="2" destOrd="0" presId="urn:microsoft.com/office/officeart/2009/3/layout/HorizontalOrganizationChart"/>
    <dgm:cxn modelId="{B3AEFE8A-D9BF-4B0B-A5CD-BAECCA515F4F}" type="presParOf" srcId="{81DF6626-1FC5-4976-9189-258A060652A2}" destId="{186B2899-CE97-4C88-BAB4-B746586F3B83}" srcOrd="3" destOrd="0" presId="urn:microsoft.com/office/officeart/2009/3/layout/HorizontalOrganizationChart"/>
    <dgm:cxn modelId="{03BD6410-52F3-4084-8F29-80A7273195B4}" type="presParOf" srcId="{186B2899-CE97-4C88-BAB4-B746586F3B83}" destId="{549B3D3E-FD1D-4643-A83B-E793EA0F2CD3}" srcOrd="0" destOrd="0" presId="urn:microsoft.com/office/officeart/2009/3/layout/HorizontalOrganizationChart"/>
    <dgm:cxn modelId="{91110465-4D32-4C12-B71B-E02CB5F1E7FE}" type="presParOf" srcId="{549B3D3E-FD1D-4643-A83B-E793EA0F2CD3}" destId="{B5F783C3-A084-471D-81F2-247C6893F4D6}" srcOrd="0" destOrd="0" presId="urn:microsoft.com/office/officeart/2009/3/layout/HorizontalOrganizationChart"/>
    <dgm:cxn modelId="{0E213B07-891B-49A8-B368-3AECFF57899C}" type="presParOf" srcId="{549B3D3E-FD1D-4643-A83B-E793EA0F2CD3}" destId="{CD269F03-2D24-4B47-8FEA-C54733E9BD29}" srcOrd="1" destOrd="0" presId="urn:microsoft.com/office/officeart/2009/3/layout/HorizontalOrganizationChart"/>
    <dgm:cxn modelId="{E5BF4FDB-C794-4F59-A135-61F15D1CBC13}" type="presParOf" srcId="{186B2899-CE97-4C88-BAB4-B746586F3B83}" destId="{E4858D9A-0256-4C74-932D-91945F873411}" srcOrd="1" destOrd="0" presId="urn:microsoft.com/office/officeart/2009/3/layout/HorizontalOrganizationChart"/>
    <dgm:cxn modelId="{BB70ED4B-805A-4FDD-A531-05042B8B3144}" type="presParOf" srcId="{E4858D9A-0256-4C74-932D-91945F873411}" destId="{2314289B-4BE7-4476-A8A5-AE283B129F04}" srcOrd="0" destOrd="0" presId="urn:microsoft.com/office/officeart/2009/3/layout/HorizontalOrganizationChart"/>
    <dgm:cxn modelId="{DB87F11F-CA52-4BEF-9E76-E2CD4CC6FD81}" type="presParOf" srcId="{E4858D9A-0256-4C74-932D-91945F873411}" destId="{1D090030-A313-4CFD-8F93-FAAA6A7C5983}" srcOrd="1" destOrd="0" presId="urn:microsoft.com/office/officeart/2009/3/layout/HorizontalOrganizationChart"/>
    <dgm:cxn modelId="{C4D597A2-AB2E-40A4-BD89-8B51A094B884}" type="presParOf" srcId="{1D090030-A313-4CFD-8F93-FAAA6A7C5983}" destId="{657217D8-8374-4965-8D9C-91333C7FD2AD}" srcOrd="0" destOrd="0" presId="urn:microsoft.com/office/officeart/2009/3/layout/HorizontalOrganizationChart"/>
    <dgm:cxn modelId="{790283C2-98C1-4DFC-AC9E-FA825291A33C}" type="presParOf" srcId="{657217D8-8374-4965-8D9C-91333C7FD2AD}" destId="{2B003120-FB4E-4867-B42A-796A5D8BEDBC}" srcOrd="0" destOrd="0" presId="urn:microsoft.com/office/officeart/2009/3/layout/HorizontalOrganizationChart"/>
    <dgm:cxn modelId="{B0099896-D10B-472D-AF13-5F7E8F80B238}" type="presParOf" srcId="{657217D8-8374-4965-8D9C-91333C7FD2AD}" destId="{0A32E4C5-D069-492A-BD38-5E442B1517B2}" srcOrd="1" destOrd="0" presId="urn:microsoft.com/office/officeart/2009/3/layout/HorizontalOrganizationChart"/>
    <dgm:cxn modelId="{A1FE9B96-460A-4EF9-AA59-E52D09F5B15E}" type="presParOf" srcId="{1D090030-A313-4CFD-8F93-FAAA6A7C5983}" destId="{710C5340-3032-489F-828A-88FE6C391740}" srcOrd="1" destOrd="0" presId="urn:microsoft.com/office/officeart/2009/3/layout/HorizontalOrganizationChart"/>
    <dgm:cxn modelId="{C27A6DD8-095E-4494-8AA1-1C62991F88F3}" type="presParOf" srcId="{1D090030-A313-4CFD-8F93-FAAA6A7C5983}" destId="{30BB4A66-2EBC-4837-8022-AF53D5D8DDA0}" srcOrd="2" destOrd="0" presId="urn:microsoft.com/office/officeart/2009/3/layout/HorizontalOrganizationChart"/>
    <dgm:cxn modelId="{84D62AE9-BECF-4734-B9BC-7F186DE3F267}" type="presParOf" srcId="{E4858D9A-0256-4C74-932D-91945F873411}" destId="{8B06D2D8-3007-49C3-BA61-D77B1A2D528E}" srcOrd="2" destOrd="0" presId="urn:microsoft.com/office/officeart/2009/3/layout/HorizontalOrganizationChart"/>
    <dgm:cxn modelId="{5246873A-7DDC-486C-9AA6-A7B5661E0FF7}" type="presParOf" srcId="{E4858D9A-0256-4C74-932D-91945F873411}" destId="{F2FD2A5D-BF97-4991-AA7D-532AE400EEA4}" srcOrd="3" destOrd="0" presId="urn:microsoft.com/office/officeart/2009/3/layout/HorizontalOrganizationChart"/>
    <dgm:cxn modelId="{D4A0B082-3DFF-40B7-AB50-C68E4444BEED}" type="presParOf" srcId="{F2FD2A5D-BF97-4991-AA7D-532AE400EEA4}" destId="{FD3E743D-BCF6-4BB8-86E2-6BA3ED8451C2}" srcOrd="0" destOrd="0" presId="urn:microsoft.com/office/officeart/2009/3/layout/HorizontalOrganizationChart"/>
    <dgm:cxn modelId="{DC5C255D-125F-4CE5-9183-C047A663154F}" type="presParOf" srcId="{FD3E743D-BCF6-4BB8-86E2-6BA3ED8451C2}" destId="{3F6C556C-42F3-4738-A373-3EAB1D786A44}" srcOrd="0" destOrd="0" presId="urn:microsoft.com/office/officeart/2009/3/layout/HorizontalOrganizationChart"/>
    <dgm:cxn modelId="{9155072A-9481-4B43-9D4F-3ABD598FC90F}" type="presParOf" srcId="{FD3E743D-BCF6-4BB8-86E2-6BA3ED8451C2}" destId="{4402710E-8C9D-4BA6-93B1-3E571E28B613}" srcOrd="1" destOrd="0" presId="urn:microsoft.com/office/officeart/2009/3/layout/HorizontalOrganizationChart"/>
    <dgm:cxn modelId="{8860D9CC-B662-4EC5-B161-843DE7ACE71C}" type="presParOf" srcId="{F2FD2A5D-BF97-4991-AA7D-532AE400EEA4}" destId="{D457057E-5EA3-4329-AAFC-F68813D31816}" srcOrd="1" destOrd="0" presId="urn:microsoft.com/office/officeart/2009/3/layout/HorizontalOrganizationChart"/>
    <dgm:cxn modelId="{6E74C193-8432-4851-8941-7AEC6A7E302B}" type="presParOf" srcId="{F2FD2A5D-BF97-4991-AA7D-532AE400EEA4}" destId="{88208797-D5DE-46CE-8960-2FA5DC904063}" srcOrd="2" destOrd="0" presId="urn:microsoft.com/office/officeart/2009/3/layout/HorizontalOrganizationChart"/>
    <dgm:cxn modelId="{D6140085-A86B-4D1D-A10C-E160B27A9650}" type="presParOf" srcId="{186B2899-CE97-4C88-BAB4-B746586F3B83}" destId="{2CA93055-C987-42C4-8322-4A6CE05AA7DC}" srcOrd="2" destOrd="0" presId="urn:microsoft.com/office/officeart/2009/3/layout/HorizontalOrganizationChart"/>
    <dgm:cxn modelId="{88F903F5-9E6E-45F2-8FFF-C051CC31A2BC}" type="presParOf" srcId="{81DF6626-1FC5-4976-9189-258A060652A2}" destId="{33A2ED95-9056-4376-B428-60A656EDE033}" srcOrd="4" destOrd="0" presId="urn:microsoft.com/office/officeart/2009/3/layout/HorizontalOrganizationChart"/>
    <dgm:cxn modelId="{701D442D-8734-4BFA-9E58-863F47053799}" type="presParOf" srcId="{81DF6626-1FC5-4976-9189-258A060652A2}" destId="{47FD829F-6192-46F5-9A07-ACD2EDAA61A5}" srcOrd="5" destOrd="0" presId="urn:microsoft.com/office/officeart/2009/3/layout/HorizontalOrganizationChart"/>
    <dgm:cxn modelId="{C94E76B1-2DC2-479A-BE08-5B5E5CB7EF1A}" type="presParOf" srcId="{47FD829F-6192-46F5-9A07-ACD2EDAA61A5}" destId="{14837DCB-71FF-4A0D-863B-9DB70D6A8933}" srcOrd="0" destOrd="0" presId="urn:microsoft.com/office/officeart/2009/3/layout/HorizontalOrganizationChart"/>
    <dgm:cxn modelId="{6F0AB96D-CA3E-45C7-8885-82B8A4351622}" type="presParOf" srcId="{14837DCB-71FF-4A0D-863B-9DB70D6A8933}" destId="{87BC1423-5874-4F25-8D0A-CDC05D2CB137}" srcOrd="0" destOrd="0" presId="urn:microsoft.com/office/officeart/2009/3/layout/HorizontalOrganizationChart"/>
    <dgm:cxn modelId="{A11869AA-F5D9-4890-83BF-56B6C2761372}" type="presParOf" srcId="{14837DCB-71FF-4A0D-863B-9DB70D6A8933}" destId="{252A53F1-8627-421C-A8AA-C495A33AE29E}" srcOrd="1" destOrd="0" presId="urn:microsoft.com/office/officeart/2009/3/layout/HorizontalOrganizationChart"/>
    <dgm:cxn modelId="{493B03C3-FDEC-43A1-8C92-F6063402E0FF}" type="presParOf" srcId="{47FD829F-6192-46F5-9A07-ACD2EDAA61A5}" destId="{C901C33B-B3D4-4F7F-9646-4E3C6841A60D}" srcOrd="1" destOrd="0" presId="urn:microsoft.com/office/officeart/2009/3/layout/HorizontalOrganizationChart"/>
    <dgm:cxn modelId="{CE752775-205C-47CA-8D75-517C00AE267D}" type="presParOf" srcId="{C901C33B-B3D4-4F7F-9646-4E3C6841A60D}" destId="{AD5CB100-0E22-4B4F-901E-66D6DED69581}" srcOrd="0" destOrd="0" presId="urn:microsoft.com/office/officeart/2009/3/layout/HorizontalOrganizationChart"/>
    <dgm:cxn modelId="{2EDC86BC-BEF6-4A65-9D7E-622C4A3F166E}" type="presParOf" srcId="{C901C33B-B3D4-4F7F-9646-4E3C6841A60D}" destId="{A2C76E45-27F3-4A89-BBB3-EA2209E97BF1}" srcOrd="1" destOrd="0" presId="urn:microsoft.com/office/officeart/2009/3/layout/HorizontalOrganizationChart"/>
    <dgm:cxn modelId="{753C68C0-A1C5-4AAA-BCC6-BF278D58FC89}" type="presParOf" srcId="{A2C76E45-27F3-4A89-BBB3-EA2209E97BF1}" destId="{6C353E14-12C7-4FD2-ABDF-CB3B2D7482D9}" srcOrd="0" destOrd="0" presId="urn:microsoft.com/office/officeart/2009/3/layout/HorizontalOrganizationChart"/>
    <dgm:cxn modelId="{C0B3970F-230A-4CC6-A3C3-A2BE5ED53019}" type="presParOf" srcId="{6C353E14-12C7-4FD2-ABDF-CB3B2D7482D9}" destId="{41032090-A5E8-41B5-BD84-4D0549F1CBD0}" srcOrd="0" destOrd="0" presId="urn:microsoft.com/office/officeart/2009/3/layout/HorizontalOrganizationChart"/>
    <dgm:cxn modelId="{729A222B-ADF8-4BB1-B1D9-6078260BA3A1}" type="presParOf" srcId="{6C353E14-12C7-4FD2-ABDF-CB3B2D7482D9}" destId="{8C83A42A-D760-4C74-A7E6-193213FF81BD}" srcOrd="1" destOrd="0" presId="urn:microsoft.com/office/officeart/2009/3/layout/HorizontalOrganizationChart"/>
    <dgm:cxn modelId="{EB7693B8-696B-475A-9EAB-0C3898A25EA5}" type="presParOf" srcId="{A2C76E45-27F3-4A89-BBB3-EA2209E97BF1}" destId="{AE835C31-7039-4D0D-8DFA-F2D755C61E8F}" srcOrd="1" destOrd="0" presId="urn:microsoft.com/office/officeart/2009/3/layout/HorizontalOrganizationChart"/>
    <dgm:cxn modelId="{1C8BB8EF-32EC-4F61-841E-85EB783ACDFE}" type="presParOf" srcId="{A2C76E45-27F3-4A89-BBB3-EA2209E97BF1}" destId="{A9D17C49-D3FB-4B8C-80A2-C2EF6AF7EFB8}" srcOrd="2" destOrd="0" presId="urn:microsoft.com/office/officeart/2009/3/layout/HorizontalOrganizationChart"/>
    <dgm:cxn modelId="{E4AE0619-7701-46FE-8A61-87E379CBDBA6}" type="presParOf" srcId="{C901C33B-B3D4-4F7F-9646-4E3C6841A60D}" destId="{67F60F9A-58F5-4FA6-8023-29CF6CF25990}" srcOrd="2" destOrd="0" presId="urn:microsoft.com/office/officeart/2009/3/layout/HorizontalOrganizationChart"/>
    <dgm:cxn modelId="{58616B3D-4985-461F-A27B-1CD5F8F26EF6}" type="presParOf" srcId="{C901C33B-B3D4-4F7F-9646-4E3C6841A60D}" destId="{95B831DA-8C9C-4853-A505-3A59B1AA9C46}" srcOrd="3" destOrd="0" presId="urn:microsoft.com/office/officeart/2009/3/layout/HorizontalOrganizationChart"/>
    <dgm:cxn modelId="{21F48134-2010-4BBF-B041-93D46666A591}" type="presParOf" srcId="{95B831DA-8C9C-4853-A505-3A59B1AA9C46}" destId="{595D59EB-0342-4A99-A902-078CBC921035}" srcOrd="0" destOrd="0" presId="urn:microsoft.com/office/officeart/2009/3/layout/HorizontalOrganizationChart"/>
    <dgm:cxn modelId="{24C8905D-2E79-4C1E-8A78-1384D7348155}" type="presParOf" srcId="{595D59EB-0342-4A99-A902-078CBC921035}" destId="{06D7518E-91CA-4EB7-9260-491F200287E7}" srcOrd="0" destOrd="0" presId="urn:microsoft.com/office/officeart/2009/3/layout/HorizontalOrganizationChart"/>
    <dgm:cxn modelId="{47F3C68E-78DA-4C8C-8B6A-873853B9BFBF}" type="presParOf" srcId="{595D59EB-0342-4A99-A902-078CBC921035}" destId="{03B8CAB4-9836-4DA5-8220-9B6DC5C4459C}" srcOrd="1" destOrd="0" presId="urn:microsoft.com/office/officeart/2009/3/layout/HorizontalOrganizationChart"/>
    <dgm:cxn modelId="{094DB799-064C-4782-8837-677FD6F6062F}" type="presParOf" srcId="{95B831DA-8C9C-4853-A505-3A59B1AA9C46}" destId="{7D5AA866-7022-417C-B2D2-81F7D5B9026A}" srcOrd="1" destOrd="0" presId="urn:microsoft.com/office/officeart/2009/3/layout/HorizontalOrganizationChart"/>
    <dgm:cxn modelId="{F0998179-2A6F-4FAE-A008-EC47C7F69CB5}" type="presParOf" srcId="{95B831DA-8C9C-4853-A505-3A59B1AA9C46}" destId="{C88B4718-EB46-423B-8365-74AC67D72474}" srcOrd="2" destOrd="0" presId="urn:microsoft.com/office/officeart/2009/3/layout/HorizontalOrganizationChart"/>
    <dgm:cxn modelId="{4B10BAA5-68FB-469E-AC6D-660BA3A9AB39}" type="presParOf" srcId="{C901C33B-B3D4-4F7F-9646-4E3C6841A60D}" destId="{FD50B44B-9BD6-4379-99BC-2E7067494C96}" srcOrd="4" destOrd="0" presId="urn:microsoft.com/office/officeart/2009/3/layout/HorizontalOrganizationChart"/>
    <dgm:cxn modelId="{349B8BBC-5C55-4948-A4F4-608B5CC61AB8}" type="presParOf" srcId="{C901C33B-B3D4-4F7F-9646-4E3C6841A60D}" destId="{108C4203-7232-4038-A446-B61C3453525C}" srcOrd="5" destOrd="0" presId="urn:microsoft.com/office/officeart/2009/3/layout/HorizontalOrganizationChart"/>
    <dgm:cxn modelId="{04C4A679-FC3C-4C97-A2AD-DB65EB169AF0}" type="presParOf" srcId="{108C4203-7232-4038-A446-B61C3453525C}" destId="{6BB16888-73A3-4606-BED2-6CDE16E71200}" srcOrd="0" destOrd="0" presId="urn:microsoft.com/office/officeart/2009/3/layout/HorizontalOrganizationChart"/>
    <dgm:cxn modelId="{FC32A667-21AF-4465-A734-B87CD9EF9387}" type="presParOf" srcId="{6BB16888-73A3-4606-BED2-6CDE16E71200}" destId="{4123184A-E9F4-41F2-B369-043B35126C33}" srcOrd="0" destOrd="0" presId="urn:microsoft.com/office/officeart/2009/3/layout/HorizontalOrganizationChart"/>
    <dgm:cxn modelId="{9DFAEACC-7744-429D-91BF-F79D72C17B0A}" type="presParOf" srcId="{6BB16888-73A3-4606-BED2-6CDE16E71200}" destId="{8093167E-1CDB-4725-8F57-B2AB0F7FB2E8}" srcOrd="1" destOrd="0" presId="urn:microsoft.com/office/officeart/2009/3/layout/HorizontalOrganizationChart"/>
    <dgm:cxn modelId="{8117E174-98C8-4409-9160-F998FA4BB5D5}" type="presParOf" srcId="{108C4203-7232-4038-A446-B61C3453525C}" destId="{800B7075-1E13-42F3-B186-BC88F4C8593E}" srcOrd="1" destOrd="0" presId="urn:microsoft.com/office/officeart/2009/3/layout/HorizontalOrganizationChart"/>
    <dgm:cxn modelId="{0912CA19-F1DB-4060-AE93-63CDD136257D}" type="presParOf" srcId="{108C4203-7232-4038-A446-B61C3453525C}" destId="{185E8466-1E4D-480E-B69B-83DD2C10D3FC}" srcOrd="2" destOrd="0" presId="urn:microsoft.com/office/officeart/2009/3/layout/HorizontalOrganizationChart"/>
    <dgm:cxn modelId="{294B0A5A-36D7-4A33-94CE-4C80B9F851C7}" type="presParOf" srcId="{47FD829F-6192-46F5-9A07-ACD2EDAA61A5}" destId="{7487840D-14D2-4022-8010-E8CA7F1E866F}" srcOrd="2" destOrd="0" presId="urn:microsoft.com/office/officeart/2009/3/layout/HorizontalOrganizationChart"/>
    <dgm:cxn modelId="{E78CBE4B-0B2A-48A9-905A-B0FA8C302A56}" type="presParOf" srcId="{B38591C4-B773-49B8-AE68-7101DFAA31A2}" destId="{D804F5E6-8C8C-43E2-91D1-AD281AC44C5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2E9B35-20BD-4FF7-9316-B2F19A4B3A5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DDAFE4E0-A0E4-4B43-A020-41E78D8152D8}">
      <dgm:prSet phldrT="[Text]"/>
      <dgm:spPr>
        <a:solidFill>
          <a:srgbClr val="18481C"/>
        </a:solidFill>
        <a:ln>
          <a:solidFill>
            <a:srgbClr val="B9C8BA"/>
          </a:solidFill>
        </a:ln>
      </dgm:spPr>
      <dgm:t>
        <a:bodyPr/>
        <a:lstStyle/>
        <a:p>
          <a:r>
            <a:rPr lang="cs-CZ" dirty="0">
              <a:solidFill>
                <a:schemeClr val="bg1"/>
              </a:solidFill>
              <a:latin typeface="Tahoma" panose="020B0604030504040204" pitchFamily="34" charset="0"/>
            </a:rPr>
            <a:t>Competence of the</a:t>
          </a:r>
        </a:p>
        <a:p>
          <a:r>
            <a:rPr lang="cs-CZ" dirty="0">
              <a:solidFill>
                <a:schemeClr val="bg1"/>
              </a:solidFill>
              <a:latin typeface="Tahoma" panose="020B0604030504040204" pitchFamily="34" charset="0"/>
            </a:rPr>
            <a:t>CSSA</a:t>
          </a:r>
          <a:endParaRPr lang="en-GB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8C5966-5750-4A73-89EE-204DFB629DEB}" type="parTrans" cxnId="{FBD06430-9648-4F48-9984-D085F6472559}">
      <dgm:prSet/>
      <dgm:spPr/>
      <dgm:t>
        <a:bodyPr/>
        <a:lstStyle/>
        <a:p>
          <a:endParaRPr lang="cs-CZ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106A16-6175-48D1-8D46-24919B3CFE17}" type="sibTrans" cxnId="{FBD06430-9648-4F48-9984-D085F6472559}">
      <dgm:prSet/>
      <dgm:spPr/>
      <dgm:t>
        <a:bodyPr/>
        <a:lstStyle/>
        <a:p>
          <a:endParaRPr lang="cs-CZ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232EE2-9CB0-4061-8CFE-0C380C9A415E}">
      <dgm:prSet phldrT="[Text]" custT="1"/>
      <dgm:spPr>
        <a:ln>
          <a:solidFill>
            <a:srgbClr val="B9C8BA"/>
          </a:solidFill>
        </a:ln>
      </dgm:spPr>
      <dgm:t>
        <a:bodyPr/>
        <a:lstStyle/>
        <a:p>
          <a:r>
            <a:rPr lang="cs-CZ" sz="1600" dirty="0">
              <a:latin typeface="Tahoma" panose="020B0604030504040204" pitchFamily="34" charset="0"/>
            </a:rPr>
            <a:t>Pension insurance</a:t>
          </a:r>
          <a:endParaRPr lang="en-GB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D442A4-2EA1-42DF-8D38-B90A6291AFB2}" type="parTrans" cxnId="{E83F32F7-7723-43E8-92E0-89E1213777A2}">
      <dgm:prSet/>
      <dgm:spPr>
        <a:ln>
          <a:solidFill>
            <a:srgbClr val="18481C"/>
          </a:solidFill>
        </a:ln>
      </dgm:spPr>
      <dgm:t>
        <a:bodyPr/>
        <a:lstStyle/>
        <a:p>
          <a:endParaRPr lang="cs-CZ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F6E93AF-8DEC-49CA-B4CE-1F5C971FB5C1}" type="sibTrans" cxnId="{E83F32F7-7723-43E8-92E0-89E1213777A2}">
      <dgm:prSet/>
      <dgm:spPr/>
      <dgm:t>
        <a:bodyPr/>
        <a:lstStyle/>
        <a:p>
          <a:endParaRPr lang="cs-CZ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C180984-158A-46D7-ABD8-D99CBBB703B0}">
      <dgm:prSet phldrT="[Text]" custT="1"/>
      <dgm:spPr>
        <a:ln>
          <a:solidFill>
            <a:srgbClr val="B9C8BA"/>
          </a:solidFill>
        </a:ln>
      </dgm:spPr>
      <dgm:t>
        <a:bodyPr/>
        <a:lstStyle/>
        <a:p>
          <a:r>
            <a:rPr lang="cs-CZ" sz="1600" dirty="0">
              <a:latin typeface="Tahoma" panose="020B0604030504040204" pitchFamily="34" charset="0"/>
            </a:rPr>
            <a:t>Sickness insurance</a:t>
          </a:r>
          <a:endParaRPr lang="en-GB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6D6091-CDA5-402E-88C9-E3732472626E}" type="parTrans" cxnId="{1F64B924-60B5-4A18-A88A-FD45F55AF687}">
      <dgm:prSet/>
      <dgm:spPr>
        <a:ln>
          <a:solidFill>
            <a:srgbClr val="18481C"/>
          </a:solidFill>
        </a:ln>
      </dgm:spPr>
      <dgm:t>
        <a:bodyPr/>
        <a:lstStyle/>
        <a:p>
          <a:endParaRPr lang="cs-CZ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C0F52B-6A96-49C4-91A9-BE8FC6675F86}" type="sibTrans" cxnId="{1F64B924-60B5-4A18-A88A-FD45F55AF687}">
      <dgm:prSet/>
      <dgm:spPr/>
      <dgm:t>
        <a:bodyPr/>
        <a:lstStyle/>
        <a:p>
          <a:endParaRPr lang="cs-CZ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2649F8C-7BB4-48F1-8395-10D43EC29507}">
      <dgm:prSet phldrT="[Text]" custT="1"/>
      <dgm:spPr>
        <a:ln>
          <a:solidFill>
            <a:srgbClr val="B9C8BA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cs-CZ" sz="1600" dirty="0">
              <a:latin typeface="Tahoma" panose="020B0604030504040204" pitchFamily="34" charset="0"/>
            </a:rPr>
            <a:t>Collection of premiums </a:t>
          </a:r>
        </a:p>
        <a:p>
          <a:pPr>
            <a:spcAft>
              <a:spcPts val="0"/>
            </a:spcAft>
          </a:pPr>
          <a:r>
            <a:rPr lang="cs-CZ" sz="1600" dirty="0">
              <a:latin typeface="Tahoma" panose="020B0604030504040204" pitchFamily="34" charset="0"/>
            </a:rPr>
            <a:t>and administration of receivables</a:t>
          </a:r>
          <a:endParaRPr lang="en-GB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A52342B-C838-4B09-A5A4-2ADDAD36DEE0}" type="parTrans" cxnId="{21D37A03-4B06-4250-AD33-B45A21C305AA}">
      <dgm:prSet/>
      <dgm:spPr>
        <a:ln>
          <a:solidFill>
            <a:srgbClr val="18481C"/>
          </a:solidFill>
        </a:ln>
      </dgm:spPr>
      <dgm:t>
        <a:bodyPr/>
        <a:lstStyle/>
        <a:p>
          <a:endParaRPr lang="cs-CZ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7F9FB7-E731-42E5-AFB7-8CD70994150F}" type="sibTrans" cxnId="{21D37A03-4B06-4250-AD33-B45A21C305AA}">
      <dgm:prSet/>
      <dgm:spPr/>
      <dgm:t>
        <a:bodyPr/>
        <a:lstStyle/>
        <a:p>
          <a:endParaRPr lang="cs-CZ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245242-322F-40EC-9B1E-5B63EAD2818A}">
      <dgm:prSet phldrT="[Text]" custT="1"/>
      <dgm:spPr>
        <a:ln>
          <a:solidFill>
            <a:srgbClr val="B9C8BA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600" dirty="0">
              <a:latin typeface="Tahoma" panose="020B0604030504040204" pitchFamily="34" charset="0"/>
            </a:rPr>
            <a:t>Medical assessment service</a:t>
          </a:r>
          <a:endParaRPr lang="en-GB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5D2D91-3595-401A-81F1-4D6EC0962BD4}" type="parTrans" cxnId="{E5BA5219-6967-4C96-812B-B393C53DC8C1}">
      <dgm:prSet/>
      <dgm:spPr>
        <a:ln>
          <a:solidFill>
            <a:srgbClr val="18481C"/>
          </a:solidFill>
        </a:ln>
      </dgm:spPr>
      <dgm:t>
        <a:bodyPr/>
        <a:lstStyle/>
        <a:p>
          <a:endParaRPr lang="cs-CZ"/>
        </a:p>
      </dgm:t>
    </dgm:pt>
    <dgm:pt modelId="{96E0B1D6-546A-473F-ACC6-385161E199B3}" type="sibTrans" cxnId="{E5BA5219-6967-4C96-812B-B393C53DC8C1}">
      <dgm:prSet/>
      <dgm:spPr/>
      <dgm:t>
        <a:bodyPr/>
        <a:lstStyle/>
        <a:p>
          <a:endParaRPr lang="cs-CZ"/>
        </a:p>
      </dgm:t>
    </dgm:pt>
    <dgm:pt modelId="{A780958E-F10D-41E8-B59E-E1F937BC794D}">
      <dgm:prSet phldrT="[Text]" custT="1"/>
      <dgm:spPr>
        <a:ln>
          <a:solidFill>
            <a:srgbClr val="B9C8BA"/>
          </a:solidFill>
        </a:ln>
      </dgm:spPr>
      <dgm:t>
        <a:bodyPr/>
        <a:lstStyle/>
        <a:p>
          <a:r>
            <a:rPr lang="cs-CZ" sz="1600" dirty="0">
              <a:latin typeface="Tahoma" panose="020B0604030504040204" pitchFamily="34" charset="0"/>
            </a:rPr>
            <a:t>Administration of proceedings </a:t>
          </a:r>
        </a:p>
        <a:p>
          <a:r>
            <a:rPr lang="cs-CZ" sz="1600" dirty="0" err="1" smtClean="0">
              <a:latin typeface="Tahoma" panose="020B0604030504040204" pitchFamily="34" charset="0"/>
            </a:rPr>
            <a:t>involving</a:t>
          </a:r>
          <a:r>
            <a:rPr lang="cs-CZ" sz="1600" dirty="0" smtClean="0">
              <a:latin typeface="Tahoma" panose="020B0604030504040204" pitchFamily="34" charset="0"/>
            </a:rPr>
            <a:t> </a:t>
          </a:r>
          <a:r>
            <a:rPr lang="cs-CZ" sz="1600" dirty="0" err="1" smtClean="0">
              <a:latin typeface="Tahoma" panose="020B0604030504040204" pitchFamily="34" charset="0"/>
            </a:rPr>
            <a:t>clients</a:t>
          </a:r>
          <a:r>
            <a:rPr lang="cs-CZ" sz="1600" dirty="0" smtClean="0">
              <a:latin typeface="Tahoma" panose="020B0604030504040204" pitchFamily="34" charset="0"/>
            </a:rPr>
            <a:t> </a:t>
          </a:r>
          <a:r>
            <a:rPr lang="cs-CZ" sz="1600" dirty="0" err="1" smtClean="0">
              <a:latin typeface="Tahoma" panose="020B0604030504040204" pitchFamily="34" charset="0"/>
            </a:rPr>
            <a:t>with</a:t>
          </a:r>
          <a:r>
            <a:rPr lang="cs-CZ" sz="1600" dirty="0" smtClean="0">
              <a:latin typeface="Tahoma" panose="020B0604030504040204" pitchFamily="34" charset="0"/>
            </a:rPr>
            <a:t> </a:t>
          </a:r>
          <a:r>
            <a:rPr lang="cs-CZ" sz="1600" dirty="0" err="1" smtClean="0">
              <a:latin typeface="Tahoma" panose="020B0604030504040204" pitchFamily="34" charset="0"/>
            </a:rPr>
            <a:t>disabilities</a:t>
          </a:r>
          <a:endParaRPr lang="en-GB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2BD789-9C5D-4230-BF6E-FD0B34355D37}" type="parTrans" cxnId="{682885D0-7F3D-4E5A-81B1-C7B942BBDDE4}">
      <dgm:prSet/>
      <dgm:spPr>
        <a:ln>
          <a:solidFill>
            <a:srgbClr val="18481C"/>
          </a:solidFill>
        </a:ln>
      </dgm:spPr>
      <dgm:t>
        <a:bodyPr/>
        <a:lstStyle/>
        <a:p>
          <a:endParaRPr lang="cs-CZ"/>
        </a:p>
      </dgm:t>
    </dgm:pt>
    <dgm:pt modelId="{1A7A9108-5361-4E63-B3BF-61BB37A83772}" type="sibTrans" cxnId="{682885D0-7F3D-4E5A-81B1-C7B942BBDDE4}">
      <dgm:prSet/>
      <dgm:spPr/>
      <dgm:t>
        <a:bodyPr/>
        <a:lstStyle/>
        <a:p>
          <a:endParaRPr lang="cs-CZ"/>
        </a:p>
      </dgm:t>
    </dgm:pt>
    <dgm:pt modelId="{FAB98AE8-FE9E-4B0A-941B-3F4CA4963DE5}">
      <dgm:prSet phldrT="[Text]" custT="1"/>
      <dgm:spPr>
        <a:ln>
          <a:solidFill>
            <a:srgbClr val="B9C8BA"/>
          </a:solidFill>
        </a:ln>
      </dgm:spPr>
      <dgm:t>
        <a:bodyPr/>
        <a:lstStyle/>
        <a:p>
          <a:r>
            <a:rPr lang="cs-CZ" sz="1600" dirty="0">
              <a:latin typeface="Tahoma" panose="020B0604030504040204" pitchFamily="34" charset="0"/>
            </a:rPr>
            <a:t>Supervision</a:t>
          </a:r>
          <a:endParaRPr lang="en-GB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39FE4A7-678B-438E-9E06-ADB5B2016D9C}" type="parTrans" cxnId="{C783B7E3-A3A2-49DD-978B-16AE14E3ECE6}">
      <dgm:prSet/>
      <dgm:spPr>
        <a:ln>
          <a:solidFill>
            <a:srgbClr val="18481C"/>
          </a:solidFill>
        </a:ln>
      </dgm:spPr>
      <dgm:t>
        <a:bodyPr/>
        <a:lstStyle/>
        <a:p>
          <a:endParaRPr lang="cs-CZ"/>
        </a:p>
      </dgm:t>
    </dgm:pt>
    <dgm:pt modelId="{4698FBA1-DE60-459A-92ED-BB3A3A17BC44}" type="sibTrans" cxnId="{C783B7E3-A3A2-49DD-978B-16AE14E3ECE6}">
      <dgm:prSet/>
      <dgm:spPr/>
      <dgm:t>
        <a:bodyPr/>
        <a:lstStyle/>
        <a:p>
          <a:endParaRPr lang="cs-CZ"/>
        </a:p>
      </dgm:t>
    </dgm:pt>
    <dgm:pt modelId="{3A316AEF-E5CF-4376-86F8-68BE60CE332F}">
      <dgm:prSet phldrT="[Text]" custT="1"/>
      <dgm:spPr>
        <a:ln>
          <a:solidFill>
            <a:srgbClr val="B9C8BA"/>
          </a:solidFill>
        </a:ln>
      </dgm:spPr>
      <dgm:t>
        <a:bodyPr/>
        <a:lstStyle/>
        <a:p>
          <a:r>
            <a:rPr lang="cs-CZ" sz="1600" dirty="0">
              <a:latin typeface="Tahoma" panose="020B0604030504040204" pitchFamily="34" charset="0"/>
            </a:rPr>
            <a:t>Distraints on pension and sickness insurance benefits</a:t>
          </a:r>
          <a:endParaRPr lang="en-GB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71A857-2F8B-4B41-AFE1-DD1A2006B9A9}" type="parTrans" cxnId="{C8467833-BEB4-44AE-9672-EFCD962F43A8}">
      <dgm:prSet/>
      <dgm:spPr>
        <a:ln>
          <a:solidFill>
            <a:srgbClr val="18481C"/>
          </a:solidFill>
        </a:ln>
      </dgm:spPr>
      <dgm:t>
        <a:bodyPr/>
        <a:lstStyle/>
        <a:p>
          <a:endParaRPr lang="cs-CZ"/>
        </a:p>
      </dgm:t>
    </dgm:pt>
    <dgm:pt modelId="{3447F640-D4B6-4CA5-8A18-27D86F80FE27}" type="sibTrans" cxnId="{C8467833-BEB4-44AE-9672-EFCD962F43A8}">
      <dgm:prSet/>
      <dgm:spPr/>
      <dgm:t>
        <a:bodyPr/>
        <a:lstStyle/>
        <a:p>
          <a:endParaRPr lang="cs-CZ"/>
        </a:p>
      </dgm:t>
    </dgm:pt>
    <dgm:pt modelId="{F48BCEAD-104E-4DA3-9450-94885326702B}">
      <dgm:prSet phldrT="[Text]" custT="1"/>
      <dgm:spPr>
        <a:ln>
          <a:solidFill>
            <a:srgbClr val="B9C8BA"/>
          </a:solidFill>
        </a:ln>
      </dgm:spPr>
      <dgm:t>
        <a:bodyPr/>
        <a:lstStyle/>
        <a:p>
          <a:r>
            <a:rPr lang="cs-CZ" sz="1600" dirty="0">
              <a:latin typeface="Tahoma" panose="020B0604030504040204" pitchFamily="34" charset="0"/>
            </a:rPr>
            <a:t>Indemnifications</a:t>
          </a:r>
          <a:endParaRPr lang="en-GB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3E224C-46E7-4048-AF7D-03DAB5E3C732}" type="parTrans" cxnId="{F69EB33B-BAF7-4E60-AB7F-C74D87F43C13}">
      <dgm:prSet/>
      <dgm:spPr>
        <a:ln>
          <a:solidFill>
            <a:srgbClr val="18481C"/>
          </a:solidFill>
        </a:ln>
      </dgm:spPr>
      <dgm:t>
        <a:bodyPr/>
        <a:lstStyle/>
        <a:p>
          <a:endParaRPr lang="cs-CZ"/>
        </a:p>
      </dgm:t>
    </dgm:pt>
    <dgm:pt modelId="{75FC8F0C-B8B4-4AE0-9C5E-835365F3E2D2}" type="sibTrans" cxnId="{F69EB33B-BAF7-4E60-AB7F-C74D87F43C13}">
      <dgm:prSet/>
      <dgm:spPr/>
      <dgm:t>
        <a:bodyPr/>
        <a:lstStyle/>
        <a:p>
          <a:endParaRPr lang="cs-CZ"/>
        </a:p>
      </dgm:t>
    </dgm:pt>
    <dgm:pt modelId="{D5F81639-F6CB-491B-B77D-29B7CD0EB456}" type="pres">
      <dgm:prSet presAssocID="{902E9B35-20BD-4FF7-9316-B2F19A4B3A5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5E50E18-E97F-41C6-B780-1FD3D1765D2C}" type="pres">
      <dgm:prSet presAssocID="{DDAFE4E0-A0E4-4B43-A020-41E78D8152D8}" presName="root1" presStyleCnt="0"/>
      <dgm:spPr/>
    </dgm:pt>
    <dgm:pt modelId="{701A4277-1E60-4224-A422-5F64C475C088}" type="pres">
      <dgm:prSet presAssocID="{DDAFE4E0-A0E4-4B43-A020-41E78D8152D8}" presName="LevelOneTextNode" presStyleLbl="node0" presStyleIdx="0" presStyleCnt="1" custAng="5400000" custScaleX="111906" custScaleY="68566" custLinFactX="-104112" custLinFactNeighborX="-200000" custLinFactNeighborY="-64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49C76FB-CB49-475F-AE77-1A1CF74D0B7B}" type="pres">
      <dgm:prSet presAssocID="{DDAFE4E0-A0E4-4B43-A020-41E78D8152D8}" presName="level2hierChild" presStyleCnt="0"/>
      <dgm:spPr/>
    </dgm:pt>
    <dgm:pt modelId="{5065C3DA-6EAA-4AE7-B9F4-274148B0D132}" type="pres">
      <dgm:prSet presAssocID="{E6D442A4-2EA1-42DF-8D38-B90A6291AFB2}" presName="conn2-1" presStyleLbl="parChTrans1D2" presStyleIdx="0" presStyleCnt="8"/>
      <dgm:spPr/>
      <dgm:t>
        <a:bodyPr/>
        <a:lstStyle/>
        <a:p>
          <a:endParaRPr lang="cs-CZ"/>
        </a:p>
      </dgm:t>
    </dgm:pt>
    <dgm:pt modelId="{59C2D3A8-A246-4755-92DD-F6E31DC1E70F}" type="pres">
      <dgm:prSet presAssocID="{E6D442A4-2EA1-42DF-8D38-B90A6291AFB2}" presName="connTx" presStyleLbl="parChTrans1D2" presStyleIdx="0" presStyleCnt="8"/>
      <dgm:spPr/>
      <dgm:t>
        <a:bodyPr/>
        <a:lstStyle/>
        <a:p>
          <a:endParaRPr lang="cs-CZ"/>
        </a:p>
      </dgm:t>
    </dgm:pt>
    <dgm:pt modelId="{D2601AE6-20FD-4493-8E8E-767DEB5083C5}" type="pres">
      <dgm:prSet presAssocID="{F2232EE2-9CB0-4061-8CFE-0C380C9A415E}" presName="root2" presStyleCnt="0"/>
      <dgm:spPr/>
    </dgm:pt>
    <dgm:pt modelId="{DB8C3BC4-28D5-4F8C-8E0E-4A57CC084276}" type="pres">
      <dgm:prSet presAssocID="{F2232EE2-9CB0-4061-8CFE-0C380C9A415E}" presName="LevelTwoTextNode" presStyleLbl="node2" presStyleIdx="0" presStyleCnt="8" custScaleX="165023" custLinFactNeighborX="8013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6B46E6A-ECD5-48E7-9859-A482A9D8B8C8}" type="pres">
      <dgm:prSet presAssocID="{F2232EE2-9CB0-4061-8CFE-0C380C9A415E}" presName="level3hierChild" presStyleCnt="0"/>
      <dgm:spPr/>
    </dgm:pt>
    <dgm:pt modelId="{CBD143C6-89D0-4901-B642-D5829B169A92}" type="pres">
      <dgm:prSet presAssocID="{476D6091-CDA5-402E-88C9-E3732472626E}" presName="conn2-1" presStyleLbl="parChTrans1D2" presStyleIdx="1" presStyleCnt="8"/>
      <dgm:spPr/>
      <dgm:t>
        <a:bodyPr/>
        <a:lstStyle/>
        <a:p>
          <a:endParaRPr lang="cs-CZ"/>
        </a:p>
      </dgm:t>
    </dgm:pt>
    <dgm:pt modelId="{CD200890-A29C-4649-A6DB-653E077E16B9}" type="pres">
      <dgm:prSet presAssocID="{476D6091-CDA5-402E-88C9-E3732472626E}" presName="connTx" presStyleLbl="parChTrans1D2" presStyleIdx="1" presStyleCnt="8"/>
      <dgm:spPr/>
      <dgm:t>
        <a:bodyPr/>
        <a:lstStyle/>
        <a:p>
          <a:endParaRPr lang="cs-CZ"/>
        </a:p>
      </dgm:t>
    </dgm:pt>
    <dgm:pt modelId="{2F1763C0-2BCB-4306-9772-AFB1C5CEFDE0}" type="pres">
      <dgm:prSet presAssocID="{EC180984-158A-46D7-ABD8-D99CBBB703B0}" presName="root2" presStyleCnt="0"/>
      <dgm:spPr/>
    </dgm:pt>
    <dgm:pt modelId="{C2FBD884-55F9-4F4C-973E-0ED3EE5B0229}" type="pres">
      <dgm:prSet presAssocID="{EC180984-158A-46D7-ABD8-D99CBBB703B0}" presName="LevelTwoTextNode" presStyleLbl="node2" presStyleIdx="1" presStyleCnt="8" custScaleX="165023" custLinFactNeighborX="8013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7000D9E-D755-44CD-A314-BE49CA8B6603}" type="pres">
      <dgm:prSet presAssocID="{EC180984-158A-46D7-ABD8-D99CBBB703B0}" presName="level3hierChild" presStyleCnt="0"/>
      <dgm:spPr/>
    </dgm:pt>
    <dgm:pt modelId="{67B218CF-774F-46FB-863E-B0648A0CC3C5}" type="pres">
      <dgm:prSet presAssocID="{6A52342B-C838-4B09-A5A4-2ADDAD36DEE0}" presName="conn2-1" presStyleLbl="parChTrans1D2" presStyleIdx="2" presStyleCnt="8"/>
      <dgm:spPr/>
      <dgm:t>
        <a:bodyPr/>
        <a:lstStyle/>
        <a:p>
          <a:endParaRPr lang="cs-CZ"/>
        </a:p>
      </dgm:t>
    </dgm:pt>
    <dgm:pt modelId="{BCE7B6C1-4F9A-485A-86E8-304E56DEBCFC}" type="pres">
      <dgm:prSet presAssocID="{6A52342B-C838-4B09-A5A4-2ADDAD36DEE0}" presName="connTx" presStyleLbl="parChTrans1D2" presStyleIdx="2" presStyleCnt="8"/>
      <dgm:spPr/>
      <dgm:t>
        <a:bodyPr/>
        <a:lstStyle/>
        <a:p>
          <a:endParaRPr lang="cs-CZ"/>
        </a:p>
      </dgm:t>
    </dgm:pt>
    <dgm:pt modelId="{0850410F-714A-4EF1-9686-5D0E7E5EEC41}" type="pres">
      <dgm:prSet presAssocID="{32649F8C-7BB4-48F1-8395-10D43EC29507}" presName="root2" presStyleCnt="0"/>
      <dgm:spPr/>
    </dgm:pt>
    <dgm:pt modelId="{58B0A761-33F3-4A9E-8CC6-CD6B4B4B507E}" type="pres">
      <dgm:prSet presAssocID="{32649F8C-7BB4-48F1-8395-10D43EC29507}" presName="LevelTwoTextNode" presStyleLbl="node2" presStyleIdx="2" presStyleCnt="8" custScaleX="165023" custLinFactNeighborX="8013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9C25BC9-8C6F-436F-9C85-FF9D2F3FE803}" type="pres">
      <dgm:prSet presAssocID="{32649F8C-7BB4-48F1-8395-10D43EC29507}" presName="level3hierChild" presStyleCnt="0"/>
      <dgm:spPr/>
    </dgm:pt>
    <dgm:pt modelId="{31C2CFDF-63D8-46E3-AE69-ECDE2423FC54}" type="pres">
      <dgm:prSet presAssocID="{EF5D2D91-3595-401A-81F1-4D6EC0962BD4}" presName="conn2-1" presStyleLbl="parChTrans1D2" presStyleIdx="3" presStyleCnt="8"/>
      <dgm:spPr/>
      <dgm:t>
        <a:bodyPr/>
        <a:lstStyle/>
        <a:p>
          <a:endParaRPr lang="cs-CZ"/>
        </a:p>
      </dgm:t>
    </dgm:pt>
    <dgm:pt modelId="{B612349C-A9CD-4E29-ADE2-0546C1BC6758}" type="pres">
      <dgm:prSet presAssocID="{EF5D2D91-3595-401A-81F1-4D6EC0962BD4}" presName="connTx" presStyleLbl="parChTrans1D2" presStyleIdx="3" presStyleCnt="8"/>
      <dgm:spPr/>
      <dgm:t>
        <a:bodyPr/>
        <a:lstStyle/>
        <a:p>
          <a:endParaRPr lang="cs-CZ"/>
        </a:p>
      </dgm:t>
    </dgm:pt>
    <dgm:pt modelId="{570D88D0-1E58-46AE-8A98-B44E7DE9EDE6}" type="pres">
      <dgm:prSet presAssocID="{48245242-322F-40EC-9B1E-5B63EAD2818A}" presName="root2" presStyleCnt="0"/>
      <dgm:spPr/>
    </dgm:pt>
    <dgm:pt modelId="{C8315103-D53F-4563-9FF5-14C3941E1ADC}" type="pres">
      <dgm:prSet presAssocID="{48245242-322F-40EC-9B1E-5B63EAD2818A}" presName="LevelTwoTextNode" presStyleLbl="node2" presStyleIdx="3" presStyleCnt="8" custScaleX="165023" custLinFactNeighborX="8013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693549D-3D3A-401B-A5BC-EAFAD71DCB48}" type="pres">
      <dgm:prSet presAssocID="{48245242-322F-40EC-9B1E-5B63EAD2818A}" presName="level3hierChild" presStyleCnt="0"/>
      <dgm:spPr/>
    </dgm:pt>
    <dgm:pt modelId="{F610492B-2041-4E34-9151-E70B9A067CF7}" type="pres">
      <dgm:prSet presAssocID="{C22BD789-9C5D-4230-BF6E-FD0B34355D37}" presName="conn2-1" presStyleLbl="parChTrans1D2" presStyleIdx="4" presStyleCnt="8"/>
      <dgm:spPr/>
      <dgm:t>
        <a:bodyPr/>
        <a:lstStyle/>
        <a:p>
          <a:endParaRPr lang="cs-CZ"/>
        </a:p>
      </dgm:t>
    </dgm:pt>
    <dgm:pt modelId="{44E4DCFC-417D-42EE-ADEB-F3CAF160BBBA}" type="pres">
      <dgm:prSet presAssocID="{C22BD789-9C5D-4230-BF6E-FD0B34355D37}" presName="connTx" presStyleLbl="parChTrans1D2" presStyleIdx="4" presStyleCnt="8"/>
      <dgm:spPr/>
      <dgm:t>
        <a:bodyPr/>
        <a:lstStyle/>
        <a:p>
          <a:endParaRPr lang="cs-CZ"/>
        </a:p>
      </dgm:t>
    </dgm:pt>
    <dgm:pt modelId="{3671D52D-E4B9-467D-9743-F5E42FF7DFEE}" type="pres">
      <dgm:prSet presAssocID="{A780958E-F10D-41E8-B59E-E1F937BC794D}" presName="root2" presStyleCnt="0"/>
      <dgm:spPr/>
    </dgm:pt>
    <dgm:pt modelId="{5BE21B1B-4294-45A5-AA9D-B4EA73613994}" type="pres">
      <dgm:prSet presAssocID="{A780958E-F10D-41E8-B59E-E1F937BC794D}" presName="LevelTwoTextNode" presStyleLbl="node2" presStyleIdx="4" presStyleCnt="8" custScaleX="165023" custLinFactY="100000" custLinFactNeighborX="80132" custLinFactNeighborY="15633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8B7A254-30AA-4B94-9B0E-0DADD11547C4}" type="pres">
      <dgm:prSet presAssocID="{A780958E-F10D-41E8-B59E-E1F937BC794D}" presName="level3hierChild" presStyleCnt="0"/>
      <dgm:spPr/>
    </dgm:pt>
    <dgm:pt modelId="{DD7B354E-B2E5-4228-AB49-7AC7BF093213}" type="pres">
      <dgm:prSet presAssocID="{A39FE4A7-678B-438E-9E06-ADB5B2016D9C}" presName="conn2-1" presStyleLbl="parChTrans1D2" presStyleIdx="5" presStyleCnt="8"/>
      <dgm:spPr/>
      <dgm:t>
        <a:bodyPr/>
        <a:lstStyle/>
        <a:p>
          <a:endParaRPr lang="cs-CZ"/>
        </a:p>
      </dgm:t>
    </dgm:pt>
    <dgm:pt modelId="{69717F27-A8FE-4ECC-BB0C-F4DCF99AA316}" type="pres">
      <dgm:prSet presAssocID="{A39FE4A7-678B-438E-9E06-ADB5B2016D9C}" presName="connTx" presStyleLbl="parChTrans1D2" presStyleIdx="5" presStyleCnt="8"/>
      <dgm:spPr/>
      <dgm:t>
        <a:bodyPr/>
        <a:lstStyle/>
        <a:p>
          <a:endParaRPr lang="cs-CZ"/>
        </a:p>
      </dgm:t>
    </dgm:pt>
    <dgm:pt modelId="{5C063AE1-AA07-4FCA-9E79-7968D0254A6E}" type="pres">
      <dgm:prSet presAssocID="{FAB98AE8-FE9E-4B0A-941B-3F4CA4963DE5}" presName="root2" presStyleCnt="0"/>
      <dgm:spPr/>
    </dgm:pt>
    <dgm:pt modelId="{28DF9908-6901-4B2A-AC42-88F43C7CBE6D}" type="pres">
      <dgm:prSet presAssocID="{FAB98AE8-FE9E-4B0A-941B-3F4CA4963DE5}" presName="LevelTwoTextNode" presStyleLbl="node2" presStyleIdx="5" presStyleCnt="8" custScaleX="165023" custLinFactY="-23614" custLinFactNeighborX="80132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2191D43-6D59-4B75-8A5D-047A5721F572}" type="pres">
      <dgm:prSet presAssocID="{FAB98AE8-FE9E-4B0A-941B-3F4CA4963DE5}" presName="level3hierChild" presStyleCnt="0"/>
      <dgm:spPr/>
    </dgm:pt>
    <dgm:pt modelId="{985D498E-C9B7-41F3-AF86-FB72381A7056}" type="pres">
      <dgm:prSet presAssocID="{0471A857-2F8B-4B41-AFE1-DD1A2006B9A9}" presName="conn2-1" presStyleLbl="parChTrans1D2" presStyleIdx="6" presStyleCnt="8"/>
      <dgm:spPr/>
      <dgm:t>
        <a:bodyPr/>
        <a:lstStyle/>
        <a:p>
          <a:endParaRPr lang="cs-CZ"/>
        </a:p>
      </dgm:t>
    </dgm:pt>
    <dgm:pt modelId="{7EEC9F4E-5E42-4598-A48D-566CE0A13A2A}" type="pres">
      <dgm:prSet presAssocID="{0471A857-2F8B-4B41-AFE1-DD1A2006B9A9}" presName="connTx" presStyleLbl="parChTrans1D2" presStyleIdx="6" presStyleCnt="8"/>
      <dgm:spPr/>
      <dgm:t>
        <a:bodyPr/>
        <a:lstStyle/>
        <a:p>
          <a:endParaRPr lang="cs-CZ"/>
        </a:p>
      </dgm:t>
    </dgm:pt>
    <dgm:pt modelId="{2AD2062C-3ECC-4AC5-837D-9014A213A0AF}" type="pres">
      <dgm:prSet presAssocID="{3A316AEF-E5CF-4376-86F8-68BE60CE332F}" presName="root2" presStyleCnt="0"/>
      <dgm:spPr/>
    </dgm:pt>
    <dgm:pt modelId="{4BD4CC52-CB63-4F21-AA9C-3FD5F0BACACB}" type="pres">
      <dgm:prSet presAssocID="{3A316AEF-E5CF-4376-86F8-68BE60CE332F}" presName="LevelTwoTextNode" presStyleLbl="node2" presStyleIdx="6" presStyleCnt="8" custScaleX="165023" custLinFactY="-21139" custLinFactNeighborX="80132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6DE12DC-EC96-4F65-A1E6-4350B8549CC7}" type="pres">
      <dgm:prSet presAssocID="{3A316AEF-E5CF-4376-86F8-68BE60CE332F}" presName="level3hierChild" presStyleCnt="0"/>
      <dgm:spPr/>
    </dgm:pt>
    <dgm:pt modelId="{D3732BE7-2C5C-4458-B8A5-90559BE5F8C3}" type="pres">
      <dgm:prSet presAssocID="{C13E224C-46E7-4048-AF7D-03DAB5E3C732}" presName="conn2-1" presStyleLbl="parChTrans1D2" presStyleIdx="7" presStyleCnt="8"/>
      <dgm:spPr/>
      <dgm:t>
        <a:bodyPr/>
        <a:lstStyle/>
        <a:p>
          <a:endParaRPr lang="cs-CZ"/>
        </a:p>
      </dgm:t>
    </dgm:pt>
    <dgm:pt modelId="{3346934D-312C-4F87-9D8C-A2855E46EF33}" type="pres">
      <dgm:prSet presAssocID="{C13E224C-46E7-4048-AF7D-03DAB5E3C732}" presName="connTx" presStyleLbl="parChTrans1D2" presStyleIdx="7" presStyleCnt="8"/>
      <dgm:spPr/>
      <dgm:t>
        <a:bodyPr/>
        <a:lstStyle/>
        <a:p>
          <a:endParaRPr lang="cs-CZ"/>
        </a:p>
      </dgm:t>
    </dgm:pt>
    <dgm:pt modelId="{4763AE01-04B5-47F6-9F8B-E4874F93A4C2}" type="pres">
      <dgm:prSet presAssocID="{F48BCEAD-104E-4DA3-9450-94885326702B}" presName="root2" presStyleCnt="0"/>
      <dgm:spPr/>
    </dgm:pt>
    <dgm:pt modelId="{C2A52267-68D9-4A79-A78E-C65C090D07A4}" type="pres">
      <dgm:prSet presAssocID="{F48BCEAD-104E-4DA3-9450-94885326702B}" presName="LevelTwoTextNode" presStyleLbl="node2" presStyleIdx="7" presStyleCnt="8" custScaleX="165023" custLinFactNeighborX="8013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A9B4CC5-05AD-4B4E-B1DD-9D6BFE5792EF}" type="pres">
      <dgm:prSet presAssocID="{F48BCEAD-104E-4DA3-9450-94885326702B}" presName="level3hierChild" presStyleCnt="0"/>
      <dgm:spPr/>
    </dgm:pt>
  </dgm:ptLst>
  <dgm:cxnLst>
    <dgm:cxn modelId="{FBD06430-9648-4F48-9984-D085F6472559}" srcId="{902E9B35-20BD-4FF7-9316-B2F19A4B3A50}" destId="{DDAFE4E0-A0E4-4B43-A020-41E78D8152D8}" srcOrd="0" destOrd="0" parTransId="{298C5966-5750-4A73-89EE-204DFB629DEB}" sibTransId="{EF106A16-6175-48D1-8D46-24919B3CFE17}"/>
    <dgm:cxn modelId="{1FFC97A4-B7F4-4C7E-845D-77E535AFBB39}" type="presOf" srcId="{C13E224C-46E7-4048-AF7D-03DAB5E3C732}" destId="{D3732BE7-2C5C-4458-B8A5-90559BE5F8C3}" srcOrd="0" destOrd="0" presId="urn:microsoft.com/office/officeart/2008/layout/HorizontalMultiLevelHierarchy"/>
    <dgm:cxn modelId="{21D37A03-4B06-4250-AD33-B45A21C305AA}" srcId="{DDAFE4E0-A0E4-4B43-A020-41E78D8152D8}" destId="{32649F8C-7BB4-48F1-8395-10D43EC29507}" srcOrd="2" destOrd="0" parTransId="{6A52342B-C838-4B09-A5A4-2ADDAD36DEE0}" sibTransId="{DB7F9FB7-E731-42E5-AFB7-8CD70994150F}"/>
    <dgm:cxn modelId="{1F06E031-C283-4505-8CAC-500C0BC7D728}" type="presOf" srcId="{A39FE4A7-678B-438E-9E06-ADB5B2016D9C}" destId="{69717F27-A8FE-4ECC-BB0C-F4DCF99AA316}" srcOrd="1" destOrd="0" presId="urn:microsoft.com/office/officeart/2008/layout/HorizontalMultiLevelHierarchy"/>
    <dgm:cxn modelId="{FE7D58F8-290F-45D2-9FB2-0C1634F2B2DA}" type="presOf" srcId="{F2232EE2-9CB0-4061-8CFE-0C380C9A415E}" destId="{DB8C3BC4-28D5-4F8C-8E0E-4A57CC084276}" srcOrd="0" destOrd="0" presId="urn:microsoft.com/office/officeart/2008/layout/HorizontalMultiLevelHierarchy"/>
    <dgm:cxn modelId="{75DA1628-17F6-468F-A55A-7749859FC2AE}" type="presOf" srcId="{0471A857-2F8B-4B41-AFE1-DD1A2006B9A9}" destId="{985D498E-C9B7-41F3-AF86-FB72381A7056}" srcOrd="0" destOrd="0" presId="urn:microsoft.com/office/officeart/2008/layout/HorizontalMultiLevelHierarchy"/>
    <dgm:cxn modelId="{48FCA6C8-D574-45EF-85B1-82302418303A}" type="presOf" srcId="{E6D442A4-2EA1-42DF-8D38-B90A6291AFB2}" destId="{59C2D3A8-A246-4755-92DD-F6E31DC1E70F}" srcOrd="1" destOrd="0" presId="urn:microsoft.com/office/officeart/2008/layout/HorizontalMultiLevelHierarchy"/>
    <dgm:cxn modelId="{F0433D63-180A-4E72-9BF2-41040DE0FF88}" type="presOf" srcId="{FAB98AE8-FE9E-4B0A-941B-3F4CA4963DE5}" destId="{28DF9908-6901-4B2A-AC42-88F43C7CBE6D}" srcOrd="0" destOrd="0" presId="urn:microsoft.com/office/officeart/2008/layout/HorizontalMultiLevelHierarchy"/>
    <dgm:cxn modelId="{4A7E69F2-115C-488E-ADC7-7AB2F7E4BE86}" type="presOf" srcId="{E6D442A4-2EA1-42DF-8D38-B90A6291AFB2}" destId="{5065C3DA-6EAA-4AE7-B9F4-274148B0D132}" srcOrd="0" destOrd="0" presId="urn:microsoft.com/office/officeart/2008/layout/HorizontalMultiLevelHierarchy"/>
    <dgm:cxn modelId="{23581B9B-3815-4C72-A7FF-ED9173EDD494}" type="presOf" srcId="{32649F8C-7BB4-48F1-8395-10D43EC29507}" destId="{58B0A761-33F3-4A9E-8CC6-CD6B4B4B507E}" srcOrd="0" destOrd="0" presId="urn:microsoft.com/office/officeart/2008/layout/HorizontalMultiLevelHierarchy"/>
    <dgm:cxn modelId="{0B8D562F-F180-41FF-B928-F5A4EB3434A5}" type="presOf" srcId="{6A52342B-C838-4B09-A5A4-2ADDAD36DEE0}" destId="{BCE7B6C1-4F9A-485A-86E8-304E56DEBCFC}" srcOrd="1" destOrd="0" presId="urn:microsoft.com/office/officeart/2008/layout/HorizontalMultiLevelHierarchy"/>
    <dgm:cxn modelId="{1F64B924-60B5-4A18-A88A-FD45F55AF687}" srcId="{DDAFE4E0-A0E4-4B43-A020-41E78D8152D8}" destId="{EC180984-158A-46D7-ABD8-D99CBBB703B0}" srcOrd="1" destOrd="0" parTransId="{476D6091-CDA5-402E-88C9-E3732472626E}" sibTransId="{38C0F52B-6A96-49C4-91A9-BE8FC6675F86}"/>
    <dgm:cxn modelId="{E2C28777-20C7-48CD-8DC3-315E8CC447B8}" type="presOf" srcId="{476D6091-CDA5-402E-88C9-E3732472626E}" destId="{CD200890-A29C-4649-A6DB-653E077E16B9}" srcOrd="1" destOrd="0" presId="urn:microsoft.com/office/officeart/2008/layout/HorizontalMultiLevelHierarchy"/>
    <dgm:cxn modelId="{8F23CDDE-1AC8-4F38-9788-20E7078E5874}" type="presOf" srcId="{476D6091-CDA5-402E-88C9-E3732472626E}" destId="{CBD143C6-89D0-4901-B642-D5829B169A92}" srcOrd="0" destOrd="0" presId="urn:microsoft.com/office/officeart/2008/layout/HorizontalMultiLevelHierarchy"/>
    <dgm:cxn modelId="{682885D0-7F3D-4E5A-81B1-C7B942BBDDE4}" srcId="{DDAFE4E0-A0E4-4B43-A020-41E78D8152D8}" destId="{A780958E-F10D-41E8-B59E-E1F937BC794D}" srcOrd="4" destOrd="0" parTransId="{C22BD789-9C5D-4230-BF6E-FD0B34355D37}" sibTransId="{1A7A9108-5361-4E63-B3BF-61BB37A83772}"/>
    <dgm:cxn modelId="{D549331F-381E-4488-9886-694951D283E8}" type="presOf" srcId="{EC180984-158A-46D7-ABD8-D99CBBB703B0}" destId="{C2FBD884-55F9-4F4C-973E-0ED3EE5B0229}" srcOrd="0" destOrd="0" presId="urn:microsoft.com/office/officeart/2008/layout/HorizontalMultiLevelHierarchy"/>
    <dgm:cxn modelId="{C783B7E3-A3A2-49DD-978B-16AE14E3ECE6}" srcId="{DDAFE4E0-A0E4-4B43-A020-41E78D8152D8}" destId="{FAB98AE8-FE9E-4B0A-941B-3F4CA4963DE5}" srcOrd="5" destOrd="0" parTransId="{A39FE4A7-678B-438E-9E06-ADB5B2016D9C}" sibTransId="{4698FBA1-DE60-459A-92ED-BB3A3A17BC44}"/>
    <dgm:cxn modelId="{096C4CA1-7FC8-475C-9590-D12ABB036020}" type="presOf" srcId="{F48BCEAD-104E-4DA3-9450-94885326702B}" destId="{C2A52267-68D9-4A79-A78E-C65C090D07A4}" srcOrd="0" destOrd="0" presId="urn:microsoft.com/office/officeart/2008/layout/HorizontalMultiLevelHierarchy"/>
    <dgm:cxn modelId="{DD47653D-5150-40DA-8A82-DD59FEAD7503}" type="presOf" srcId="{48245242-322F-40EC-9B1E-5B63EAD2818A}" destId="{C8315103-D53F-4563-9FF5-14C3941E1ADC}" srcOrd="0" destOrd="0" presId="urn:microsoft.com/office/officeart/2008/layout/HorizontalMultiLevelHierarchy"/>
    <dgm:cxn modelId="{2D3C5CC6-F95B-4275-B6AF-AF0E57FEBE44}" type="presOf" srcId="{6A52342B-C838-4B09-A5A4-2ADDAD36DEE0}" destId="{67B218CF-774F-46FB-863E-B0648A0CC3C5}" srcOrd="0" destOrd="0" presId="urn:microsoft.com/office/officeart/2008/layout/HorizontalMultiLevelHierarchy"/>
    <dgm:cxn modelId="{6BAFB53A-1266-435F-8284-EAE49D6F2926}" type="presOf" srcId="{C22BD789-9C5D-4230-BF6E-FD0B34355D37}" destId="{F610492B-2041-4E34-9151-E70B9A067CF7}" srcOrd="0" destOrd="0" presId="urn:microsoft.com/office/officeart/2008/layout/HorizontalMultiLevelHierarchy"/>
    <dgm:cxn modelId="{530CD35D-37BC-488D-89CF-E2818FBE7E3C}" type="presOf" srcId="{DDAFE4E0-A0E4-4B43-A020-41E78D8152D8}" destId="{701A4277-1E60-4224-A422-5F64C475C088}" srcOrd="0" destOrd="0" presId="urn:microsoft.com/office/officeart/2008/layout/HorizontalMultiLevelHierarchy"/>
    <dgm:cxn modelId="{50CDCB3B-8214-4000-B4E7-0B2E211EE9CA}" type="presOf" srcId="{902E9B35-20BD-4FF7-9316-B2F19A4B3A50}" destId="{D5F81639-F6CB-491B-B77D-29B7CD0EB456}" srcOrd="0" destOrd="0" presId="urn:microsoft.com/office/officeart/2008/layout/HorizontalMultiLevelHierarchy"/>
    <dgm:cxn modelId="{F69EB33B-BAF7-4E60-AB7F-C74D87F43C13}" srcId="{DDAFE4E0-A0E4-4B43-A020-41E78D8152D8}" destId="{F48BCEAD-104E-4DA3-9450-94885326702B}" srcOrd="7" destOrd="0" parTransId="{C13E224C-46E7-4048-AF7D-03DAB5E3C732}" sibTransId="{75FC8F0C-B8B4-4AE0-9C5E-835365F3E2D2}"/>
    <dgm:cxn modelId="{EF435178-5D17-4B91-BBCA-D9D1A8601205}" type="presOf" srcId="{A780958E-F10D-41E8-B59E-E1F937BC794D}" destId="{5BE21B1B-4294-45A5-AA9D-B4EA73613994}" srcOrd="0" destOrd="0" presId="urn:microsoft.com/office/officeart/2008/layout/HorizontalMultiLevelHierarchy"/>
    <dgm:cxn modelId="{C8467833-BEB4-44AE-9672-EFCD962F43A8}" srcId="{DDAFE4E0-A0E4-4B43-A020-41E78D8152D8}" destId="{3A316AEF-E5CF-4376-86F8-68BE60CE332F}" srcOrd="6" destOrd="0" parTransId="{0471A857-2F8B-4B41-AFE1-DD1A2006B9A9}" sibTransId="{3447F640-D4B6-4CA5-8A18-27D86F80FE27}"/>
    <dgm:cxn modelId="{F168022D-E7EE-492C-BAFC-52840952D5F0}" type="presOf" srcId="{A39FE4A7-678B-438E-9E06-ADB5B2016D9C}" destId="{DD7B354E-B2E5-4228-AB49-7AC7BF093213}" srcOrd="0" destOrd="0" presId="urn:microsoft.com/office/officeart/2008/layout/HorizontalMultiLevelHierarchy"/>
    <dgm:cxn modelId="{ED130BCB-5BA1-4040-97A6-136B55C3432D}" type="presOf" srcId="{C13E224C-46E7-4048-AF7D-03DAB5E3C732}" destId="{3346934D-312C-4F87-9D8C-A2855E46EF33}" srcOrd="1" destOrd="0" presId="urn:microsoft.com/office/officeart/2008/layout/HorizontalMultiLevelHierarchy"/>
    <dgm:cxn modelId="{F2D74DB6-EB13-4107-AC97-A59E645B5788}" type="presOf" srcId="{C22BD789-9C5D-4230-BF6E-FD0B34355D37}" destId="{44E4DCFC-417D-42EE-ADEB-F3CAF160BBBA}" srcOrd="1" destOrd="0" presId="urn:microsoft.com/office/officeart/2008/layout/HorizontalMultiLevelHierarchy"/>
    <dgm:cxn modelId="{CF9811F4-79D2-4947-A3F0-9DA6773AE851}" type="presOf" srcId="{3A316AEF-E5CF-4376-86F8-68BE60CE332F}" destId="{4BD4CC52-CB63-4F21-AA9C-3FD5F0BACACB}" srcOrd="0" destOrd="0" presId="urn:microsoft.com/office/officeart/2008/layout/HorizontalMultiLevelHierarchy"/>
    <dgm:cxn modelId="{314D6E16-CF75-48E2-AD13-86BB2D00029C}" type="presOf" srcId="{EF5D2D91-3595-401A-81F1-4D6EC0962BD4}" destId="{B612349C-A9CD-4E29-ADE2-0546C1BC6758}" srcOrd="1" destOrd="0" presId="urn:microsoft.com/office/officeart/2008/layout/HorizontalMultiLevelHierarchy"/>
    <dgm:cxn modelId="{E83F32F7-7723-43E8-92E0-89E1213777A2}" srcId="{DDAFE4E0-A0E4-4B43-A020-41E78D8152D8}" destId="{F2232EE2-9CB0-4061-8CFE-0C380C9A415E}" srcOrd="0" destOrd="0" parTransId="{E6D442A4-2EA1-42DF-8D38-B90A6291AFB2}" sibTransId="{BF6E93AF-8DEC-49CA-B4CE-1F5C971FB5C1}"/>
    <dgm:cxn modelId="{8AE42E90-C0FA-485B-A0F5-916E094EF227}" type="presOf" srcId="{EF5D2D91-3595-401A-81F1-4D6EC0962BD4}" destId="{31C2CFDF-63D8-46E3-AE69-ECDE2423FC54}" srcOrd="0" destOrd="0" presId="urn:microsoft.com/office/officeart/2008/layout/HorizontalMultiLevelHierarchy"/>
    <dgm:cxn modelId="{5187D31A-3B72-4A6C-9E2E-3A7778928CF6}" type="presOf" srcId="{0471A857-2F8B-4B41-AFE1-DD1A2006B9A9}" destId="{7EEC9F4E-5E42-4598-A48D-566CE0A13A2A}" srcOrd="1" destOrd="0" presId="urn:microsoft.com/office/officeart/2008/layout/HorizontalMultiLevelHierarchy"/>
    <dgm:cxn modelId="{E5BA5219-6967-4C96-812B-B393C53DC8C1}" srcId="{DDAFE4E0-A0E4-4B43-A020-41E78D8152D8}" destId="{48245242-322F-40EC-9B1E-5B63EAD2818A}" srcOrd="3" destOrd="0" parTransId="{EF5D2D91-3595-401A-81F1-4D6EC0962BD4}" sibTransId="{96E0B1D6-546A-473F-ACC6-385161E199B3}"/>
    <dgm:cxn modelId="{84DA6B0B-14BE-43E7-817B-506C518B4A69}" type="presParOf" srcId="{D5F81639-F6CB-491B-B77D-29B7CD0EB456}" destId="{05E50E18-E97F-41C6-B780-1FD3D1765D2C}" srcOrd="0" destOrd="0" presId="urn:microsoft.com/office/officeart/2008/layout/HorizontalMultiLevelHierarchy"/>
    <dgm:cxn modelId="{81D4F57F-A7B4-4CB2-A6E1-EF04FE457FD6}" type="presParOf" srcId="{05E50E18-E97F-41C6-B780-1FD3D1765D2C}" destId="{701A4277-1E60-4224-A422-5F64C475C088}" srcOrd="0" destOrd="0" presId="urn:microsoft.com/office/officeart/2008/layout/HorizontalMultiLevelHierarchy"/>
    <dgm:cxn modelId="{55CB393F-CA0A-42D4-BEA6-94A203E9A830}" type="presParOf" srcId="{05E50E18-E97F-41C6-B780-1FD3D1765D2C}" destId="{C49C76FB-CB49-475F-AE77-1A1CF74D0B7B}" srcOrd="1" destOrd="0" presId="urn:microsoft.com/office/officeart/2008/layout/HorizontalMultiLevelHierarchy"/>
    <dgm:cxn modelId="{7A6C2BE8-18D9-4DA1-AF5E-857B99F8F87F}" type="presParOf" srcId="{C49C76FB-CB49-475F-AE77-1A1CF74D0B7B}" destId="{5065C3DA-6EAA-4AE7-B9F4-274148B0D132}" srcOrd="0" destOrd="0" presId="urn:microsoft.com/office/officeart/2008/layout/HorizontalMultiLevelHierarchy"/>
    <dgm:cxn modelId="{DE8F54D5-6B2F-43E2-BA97-393BAAD141A2}" type="presParOf" srcId="{5065C3DA-6EAA-4AE7-B9F4-274148B0D132}" destId="{59C2D3A8-A246-4755-92DD-F6E31DC1E70F}" srcOrd="0" destOrd="0" presId="urn:microsoft.com/office/officeart/2008/layout/HorizontalMultiLevelHierarchy"/>
    <dgm:cxn modelId="{D8541EBF-E131-4A8F-915E-97057326F181}" type="presParOf" srcId="{C49C76FB-CB49-475F-AE77-1A1CF74D0B7B}" destId="{D2601AE6-20FD-4493-8E8E-767DEB5083C5}" srcOrd="1" destOrd="0" presId="urn:microsoft.com/office/officeart/2008/layout/HorizontalMultiLevelHierarchy"/>
    <dgm:cxn modelId="{EEAE01CE-B276-409C-B59E-DB018FB160EC}" type="presParOf" srcId="{D2601AE6-20FD-4493-8E8E-767DEB5083C5}" destId="{DB8C3BC4-28D5-4F8C-8E0E-4A57CC084276}" srcOrd="0" destOrd="0" presId="urn:microsoft.com/office/officeart/2008/layout/HorizontalMultiLevelHierarchy"/>
    <dgm:cxn modelId="{67978093-965E-4549-ABE5-33BFFD190FED}" type="presParOf" srcId="{D2601AE6-20FD-4493-8E8E-767DEB5083C5}" destId="{56B46E6A-ECD5-48E7-9859-A482A9D8B8C8}" srcOrd="1" destOrd="0" presId="urn:microsoft.com/office/officeart/2008/layout/HorizontalMultiLevelHierarchy"/>
    <dgm:cxn modelId="{A26215DF-D745-4CAE-9CAA-923D9CBB4299}" type="presParOf" srcId="{C49C76FB-CB49-475F-AE77-1A1CF74D0B7B}" destId="{CBD143C6-89D0-4901-B642-D5829B169A92}" srcOrd="2" destOrd="0" presId="urn:microsoft.com/office/officeart/2008/layout/HorizontalMultiLevelHierarchy"/>
    <dgm:cxn modelId="{491D5B66-E284-490C-9DE6-B6FA2062AD93}" type="presParOf" srcId="{CBD143C6-89D0-4901-B642-D5829B169A92}" destId="{CD200890-A29C-4649-A6DB-653E077E16B9}" srcOrd="0" destOrd="0" presId="urn:microsoft.com/office/officeart/2008/layout/HorizontalMultiLevelHierarchy"/>
    <dgm:cxn modelId="{58621EA5-9F9F-48FD-BACE-E26B1B044FA4}" type="presParOf" srcId="{C49C76FB-CB49-475F-AE77-1A1CF74D0B7B}" destId="{2F1763C0-2BCB-4306-9772-AFB1C5CEFDE0}" srcOrd="3" destOrd="0" presId="urn:microsoft.com/office/officeart/2008/layout/HorizontalMultiLevelHierarchy"/>
    <dgm:cxn modelId="{7E8C761D-66F1-4E42-A9F5-B1E6750C8623}" type="presParOf" srcId="{2F1763C0-2BCB-4306-9772-AFB1C5CEFDE0}" destId="{C2FBD884-55F9-4F4C-973E-0ED3EE5B0229}" srcOrd="0" destOrd="0" presId="urn:microsoft.com/office/officeart/2008/layout/HorizontalMultiLevelHierarchy"/>
    <dgm:cxn modelId="{8F888A4B-5E15-42F4-AEF7-6B832935FB59}" type="presParOf" srcId="{2F1763C0-2BCB-4306-9772-AFB1C5CEFDE0}" destId="{67000D9E-D755-44CD-A314-BE49CA8B6603}" srcOrd="1" destOrd="0" presId="urn:microsoft.com/office/officeart/2008/layout/HorizontalMultiLevelHierarchy"/>
    <dgm:cxn modelId="{B0AE02E4-2FF2-472C-874C-44B209B02FF7}" type="presParOf" srcId="{C49C76FB-CB49-475F-AE77-1A1CF74D0B7B}" destId="{67B218CF-774F-46FB-863E-B0648A0CC3C5}" srcOrd="4" destOrd="0" presId="urn:microsoft.com/office/officeart/2008/layout/HorizontalMultiLevelHierarchy"/>
    <dgm:cxn modelId="{A5CAAC12-2795-455E-9BB5-7D3BDB5FB911}" type="presParOf" srcId="{67B218CF-774F-46FB-863E-B0648A0CC3C5}" destId="{BCE7B6C1-4F9A-485A-86E8-304E56DEBCFC}" srcOrd="0" destOrd="0" presId="urn:microsoft.com/office/officeart/2008/layout/HorizontalMultiLevelHierarchy"/>
    <dgm:cxn modelId="{AEEBD48D-FAB7-4D8A-8A7F-58E3D2EC1796}" type="presParOf" srcId="{C49C76FB-CB49-475F-AE77-1A1CF74D0B7B}" destId="{0850410F-714A-4EF1-9686-5D0E7E5EEC41}" srcOrd="5" destOrd="0" presId="urn:microsoft.com/office/officeart/2008/layout/HorizontalMultiLevelHierarchy"/>
    <dgm:cxn modelId="{5ACCBCE5-548A-4050-9161-C2472E38DA18}" type="presParOf" srcId="{0850410F-714A-4EF1-9686-5D0E7E5EEC41}" destId="{58B0A761-33F3-4A9E-8CC6-CD6B4B4B507E}" srcOrd="0" destOrd="0" presId="urn:microsoft.com/office/officeart/2008/layout/HorizontalMultiLevelHierarchy"/>
    <dgm:cxn modelId="{28C29C06-FB26-4A79-9717-3B048DE36A88}" type="presParOf" srcId="{0850410F-714A-4EF1-9686-5D0E7E5EEC41}" destId="{19C25BC9-8C6F-436F-9C85-FF9D2F3FE803}" srcOrd="1" destOrd="0" presId="urn:microsoft.com/office/officeart/2008/layout/HorizontalMultiLevelHierarchy"/>
    <dgm:cxn modelId="{A4ADA497-380A-47E8-BEED-D630398951BB}" type="presParOf" srcId="{C49C76FB-CB49-475F-AE77-1A1CF74D0B7B}" destId="{31C2CFDF-63D8-46E3-AE69-ECDE2423FC54}" srcOrd="6" destOrd="0" presId="urn:microsoft.com/office/officeart/2008/layout/HorizontalMultiLevelHierarchy"/>
    <dgm:cxn modelId="{A7FA7662-6B11-4EB4-8F76-F6A9C3B3BE4E}" type="presParOf" srcId="{31C2CFDF-63D8-46E3-AE69-ECDE2423FC54}" destId="{B612349C-A9CD-4E29-ADE2-0546C1BC6758}" srcOrd="0" destOrd="0" presId="urn:microsoft.com/office/officeart/2008/layout/HorizontalMultiLevelHierarchy"/>
    <dgm:cxn modelId="{148E8137-7122-4C84-A3B9-407244E15585}" type="presParOf" srcId="{C49C76FB-CB49-475F-AE77-1A1CF74D0B7B}" destId="{570D88D0-1E58-46AE-8A98-B44E7DE9EDE6}" srcOrd="7" destOrd="0" presId="urn:microsoft.com/office/officeart/2008/layout/HorizontalMultiLevelHierarchy"/>
    <dgm:cxn modelId="{14A21EF0-8A6F-48D5-9C0C-4AF1E37D6ECA}" type="presParOf" srcId="{570D88D0-1E58-46AE-8A98-B44E7DE9EDE6}" destId="{C8315103-D53F-4563-9FF5-14C3941E1ADC}" srcOrd="0" destOrd="0" presId="urn:microsoft.com/office/officeart/2008/layout/HorizontalMultiLevelHierarchy"/>
    <dgm:cxn modelId="{D0FBE3BD-5B03-4411-A1C1-3C368B8FF085}" type="presParOf" srcId="{570D88D0-1E58-46AE-8A98-B44E7DE9EDE6}" destId="{1693549D-3D3A-401B-A5BC-EAFAD71DCB48}" srcOrd="1" destOrd="0" presId="urn:microsoft.com/office/officeart/2008/layout/HorizontalMultiLevelHierarchy"/>
    <dgm:cxn modelId="{284C40C0-8B21-4D7B-824A-7CE3468FC47D}" type="presParOf" srcId="{C49C76FB-CB49-475F-AE77-1A1CF74D0B7B}" destId="{F610492B-2041-4E34-9151-E70B9A067CF7}" srcOrd="8" destOrd="0" presId="urn:microsoft.com/office/officeart/2008/layout/HorizontalMultiLevelHierarchy"/>
    <dgm:cxn modelId="{2DED2CC7-2CEE-4D53-A75D-EEC697741163}" type="presParOf" srcId="{F610492B-2041-4E34-9151-E70B9A067CF7}" destId="{44E4DCFC-417D-42EE-ADEB-F3CAF160BBBA}" srcOrd="0" destOrd="0" presId="urn:microsoft.com/office/officeart/2008/layout/HorizontalMultiLevelHierarchy"/>
    <dgm:cxn modelId="{F49D0E99-A492-4B1C-A5F6-78DBC1B2974F}" type="presParOf" srcId="{C49C76FB-CB49-475F-AE77-1A1CF74D0B7B}" destId="{3671D52D-E4B9-467D-9743-F5E42FF7DFEE}" srcOrd="9" destOrd="0" presId="urn:microsoft.com/office/officeart/2008/layout/HorizontalMultiLevelHierarchy"/>
    <dgm:cxn modelId="{DD22946A-0627-46EB-A0BD-B55863A3E36E}" type="presParOf" srcId="{3671D52D-E4B9-467D-9743-F5E42FF7DFEE}" destId="{5BE21B1B-4294-45A5-AA9D-B4EA73613994}" srcOrd="0" destOrd="0" presId="urn:microsoft.com/office/officeart/2008/layout/HorizontalMultiLevelHierarchy"/>
    <dgm:cxn modelId="{4D092011-BB08-460E-ABAE-7D6DE53622E6}" type="presParOf" srcId="{3671D52D-E4B9-467D-9743-F5E42FF7DFEE}" destId="{E8B7A254-30AA-4B94-9B0E-0DADD11547C4}" srcOrd="1" destOrd="0" presId="urn:microsoft.com/office/officeart/2008/layout/HorizontalMultiLevelHierarchy"/>
    <dgm:cxn modelId="{0B6867AF-4F5D-4639-8AA0-B56E3B6784E4}" type="presParOf" srcId="{C49C76FB-CB49-475F-AE77-1A1CF74D0B7B}" destId="{DD7B354E-B2E5-4228-AB49-7AC7BF093213}" srcOrd="10" destOrd="0" presId="urn:microsoft.com/office/officeart/2008/layout/HorizontalMultiLevelHierarchy"/>
    <dgm:cxn modelId="{19CE5841-6FA8-48F8-9C0F-1D82C00744A8}" type="presParOf" srcId="{DD7B354E-B2E5-4228-AB49-7AC7BF093213}" destId="{69717F27-A8FE-4ECC-BB0C-F4DCF99AA316}" srcOrd="0" destOrd="0" presId="urn:microsoft.com/office/officeart/2008/layout/HorizontalMultiLevelHierarchy"/>
    <dgm:cxn modelId="{27D3401C-D4E2-4C2D-99E8-411EBD1A059C}" type="presParOf" srcId="{C49C76FB-CB49-475F-AE77-1A1CF74D0B7B}" destId="{5C063AE1-AA07-4FCA-9E79-7968D0254A6E}" srcOrd="11" destOrd="0" presId="urn:microsoft.com/office/officeart/2008/layout/HorizontalMultiLevelHierarchy"/>
    <dgm:cxn modelId="{D3B7638D-44BB-4EA3-94FD-1F754DB264FA}" type="presParOf" srcId="{5C063AE1-AA07-4FCA-9E79-7968D0254A6E}" destId="{28DF9908-6901-4B2A-AC42-88F43C7CBE6D}" srcOrd="0" destOrd="0" presId="urn:microsoft.com/office/officeart/2008/layout/HorizontalMultiLevelHierarchy"/>
    <dgm:cxn modelId="{79BC3DCF-66F1-4977-B71D-CDB991AB66DB}" type="presParOf" srcId="{5C063AE1-AA07-4FCA-9E79-7968D0254A6E}" destId="{C2191D43-6D59-4B75-8A5D-047A5721F572}" srcOrd="1" destOrd="0" presId="urn:microsoft.com/office/officeart/2008/layout/HorizontalMultiLevelHierarchy"/>
    <dgm:cxn modelId="{5E6119E4-129C-440F-9E21-97F6C1926193}" type="presParOf" srcId="{C49C76FB-CB49-475F-AE77-1A1CF74D0B7B}" destId="{985D498E-C9B7-41F3-AF86-FB72381A7056}" srcOrd="12" destOrd="0" presId="urn:microsoft.com/office/officeart/2008/layout/HorizontalMultiLevelHierarchy"/>
    <dgm:cxn modelId="{A732E296-BC35-4D6F-B668-45B9DA43BA82}" type="presParOf" srcId="{985D498E-C9B7-41F3-AF86-FB72381A7056}" destId="{7EEC9F4E-5E42-4598-A48D-566CE0A13A2A}" srcOrd="0" destOrd="0" presId="urn:microsoft.com/office/officeart/2008/layout/HorizontalMultiLevelHierarchy"/>
    <dgm:cxn modelId="{35E9950A-8DCA-4C09-A5C3-A7DADCBA7E44}" type="presParOf" srcId="{C49C76FB-CB49-475F-AE77-1A1CF74D0B7B}" destId="{2AD2062C-3ECC-4AC5-837D-9014A213A0AF}" srcOrd="13" destOrd="0" presId="urn:microsoft.com/office/officeart/2008/layout/HorizontalMultiLevelHierarchy"/>
    <dgm:cxn modelId="{7B65BD55-14FE-4E71-BDF8-A903874C7F1D}" type="presParOf" srcId="{2AD2062C-3ECC-4AC5-837D-9014A213A0AF}" destId="{4BD4CC52-CB63-4F21-AA9C-3FD5F0BACACB}" srcOrd="0" destOrd="0" presId="urn:microsoft.com/office/officeart/2008/layout/HorizontalMultiLevelHierarchy"/>
    <dgm:cxn modelId="{ACE42EB1-FF65-4958-8664-1201DD79565B}" type="presParOf" srcId="{2AD2062C-3ECC-4AC5-837D-9014A213A0AF}" destId="{F6DE12DC-EC96-4F65-A1E6-4350B8549CC7}" srcOrd="1" destOrd="0" presId="urn:microsoft.com/office/officeart/2008/layout/HorizontalMultiLevelHierarchy"/>
    <dgm:cxn modelId="{8FA0A5AE-CA27-41D0-8B9A-BD501CA4E49B}" type="presParOf" srcId="{C49C76FB-CB49-475F-AE77-1A1CF74D0B7B}" destId="{D3732BE7-2C5C-4458-B8A5-90559BE5F8C3}" srcOrd="14" destOrd="0" presId="urn:microsoft.com/office/officeart/2008/layout/HorizontalMultiLevelHierarchy"/>
    <dgm:cxn modelId="{BEAD035E-7083-476C-9340-5BF56E2D962D}" type="presParOf" srcId="{D3732BE7-2C5C-4458-B8A5-90559BE5F8C3}" destId="{3346934D-312C-4F87-9D8C-A2855E46EF33}" srcOrd="0" destOrd="0" presId="urn:microsoft.com/office/officeart/2008/layout/HorizontalMultiLevelHierarchy"/>
    <dgm:cxn modelId="{5996B6E7-AE1A-4F4B-A862-423FD0CB8B0F}" type="presParOf" srcId="{C49C76FB-CB49-475F-AE77-1A1CF74D0B7B}" destId="{4763AE01-04B5-47F6-9F8B-E4874F93A4C2}" srcOrd="15" destOrd="0" presId="urn:microsoft.com/office/officeart/2008/layout/HorizontalMultiLevelHierarchy"/>
    <dgm:cxn modelId="{26520C0E-18E6-49CA-8638-54FB2D340906}" type="presParOf" srcId="{4763AE01-04B5-47F6-9F8B-E4874F93A4C2}" destId="{C2A52267-68D9-4A79-A78E-C65C090D07A4}" srcOrd="0" destOrd="0" presId="urn:microsoft.com/office/officeart/2008/layout/HorizontalMultiLevelHierarchy"/>
    <dgm:cxn modelId="{638733F7-8741-46D1-8D17-986CA5F36A49}" type="presParOf" srcId="{4763AE01-04B5-47F6-9F8B-E4874F93A4C2}" destId="{EA9B4CC5-05AD-4B4E-B1DD-9D6BFE5792E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36279B-48D8-4505-96B0-9D27C99C51B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9DA98D5-C593-455C-9DF3-8685F595D9FD}">
      <dgm:prSet phldrT="[Text]" custT="1"/>
      <dgm:spPr>
        <a:noFill/>
        <a:ln>
          <a:solidFill>
            <a:srgbClr val="B9C8BA"/>
          </a:solidFill>
        </a:ln>
      </dgm:spPr>
      <dgm:t>
        <a:bodyPr/>
        <a:lstStyle/>
        <a:p>
          <a:r>
            <a:rPr lang="cs-CZ" sz="1200" b="1" dirty="0">
              <a:solidFill>
                <a:schemeClr val="tx1"/>
              </a:solidFill>
              <a:latin typeface="Tahoma" pitchFamily="34" charset="0"/>
            </a:rPr>
            <a:t>Central Director of the</a:t>
          </a:r>
        </a:p>
        <a:p>
          <a:r>
            <a:rPr lang="cs-CZ" sz="1200" b="1" dirty="0">
              <a:solidFill>
                <a:schemeClr val="tx1"/>
              </a:solidFill>
              <a:latin typeface="Tahoma" pitchFamily="34" charset="0"/>
            </a:rPr>
            <a:t>CSSA</a:t>
          </a:r>
          <a:endParaRPr lang="en-GB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8165516-2D47-4BC9-91A5-03DE4DAF7337}" type="parTrans" cxnId="{9EF612DD-FD8A-47E3-9A8B-734F7366D5BB}">
      <dgm:prSet/>
      <dgm:spPr/>
      <dgm:t>
        <a:bodyPr/>
        <a:lstStyle/>
        <a:p>
          <a:endParaRPr lang="cs-CZ" sz="12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70B19D2-8A0B-421B-811C-F995ABC5B73D}" type="sibTrans" cxnId="{9EF612DD-FD8A-47E3-9A8B-734F7366D5BB}">
      <dgm:prSet/>
      <dgm:spPr/>
      <dgm:t>
        <a:bodyPr/>
        <a:lstStyle/>
        <a:p>
          <a:endParaRPr lang="cs-CZ" sz="12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402AABE-A873-4B46-BD6B-8D0F762199FA}">
      <dgm:prSet phldrT="[Text]" custT="1"/>
      <dgm:spPr>
        <a:noFill/>
        <a:ln>
          <a:solidFill>
            <a:srgbClr val="B9C8BA"/>
          </a:solidFill>
        </a:ln>
      </dgm:spPr>
      <dgm:t>
        <a:bodyPr/>
        <a:lstStyle/>
        <a:p>
          <a:r>
            <a:rPr lang="cs-CZ" sz="1200" b="1" dirty="0">
              <a:solidFill>
                <a:schemeClr val="tx1"/>
              </a:solidFill>
              <a:latin typeface="Tahoma" pitchFamily="34" charset="0"/>
            </a:rPr>
            <a:t>Headquarters</a:t>
          </a:r>
          <a:endParaRPr lang="en-GB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57764D2-F304-4C0C-A91D-F7224FC33BBF}" type="parTrans" cxnId="{E7ECF886-CDFF-4A22-B261-69776C5F9931}">
      <dgm:prSet/>
      <dgm:spPr>
        <a:ln>
          <a:solidFill>
            <a:srgbClr val="18481C"/>
          </a:solidFill>
        </a:ln>
      </dgm:spPr>
      <dgm:t>
        <a:bodyPr/>
        <a:lstStyle/>
        <a:p>
          <a:endParaRPr lang="cs-CZ" sz="12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424DECE-25C9-4646-8694-DA8E67BC5805}" type="sibTrans" cxnId="{E7ECF886-CDFF-4A22-B261-69776C5F9931}">
      <dgm:prSet/>
      <dgm:spPr/>
      <dgm:t>
        <a:bodyPr/>
        <a:lstStyle/>
        <a:p>
          <a:endParaRPr lang="cs-CZ" sz="12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B408E75-076B-457F-994F-C314411039AD}">
      <dgm:prSet phldrT="[Text]" custT="1"/>
      <dgm:spPr>
        <a:noFill/>
        <a:ln>
          <a:solidFill>
            <a:srgbClr val="B9C8BA"/>
          </a:solidFill>
        </a:ln>
      </dgm:spPr>
      <dgm:t>
        <a:bodyPr/>
        <a:lstStyle/>
        <a:p>
          <a:r>
            <a:rPr lang="cs-CZ" sz="1200" b="1" dirty="0">
              <a:solidFill>
                <a:schemeClr val="tx1"/>
              </a:solidFill>
              <a:latin typeface="Tahoma" pitchFamily="34" charset="0"/>
            </a:rPr>
            <a:t>7 regional offices of the CSSA</a:t>
          </a:r>
          <a:endParaRPr lang="en-GB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3D493E1-95CE-4DD5-86E2-6776F64C3F31}" type="parTrans" cxnId="{2E6C4567-4418-4362-93F7-94E18B681573}">
      <dgm:prSet/>
      <dgm:spPr>
        <a:ln>
          <a:solidFill>
            <a:srgbClr val="18481C"/>
          </a:solidFill>
        </a:ln>
      </dgm:spPr>
      <dgm:t>
        <a:bodyPr/>
        <a:lstStyle/>
        <a:p>
          <a:endParaRPr lang="cs-CZ" sz="12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15311CB-063C-429C-9E46-7E9C30D3188B}" type="sibTrans" cxnId="{2E6C4567-4418-4362-93F7-94E18B681573}">
      <dgm:prSet/>
      <dgm:spPr/>
      <dgm:t>
        <a:bodyPr/>
        <a:lstStyle/>
        <a:p>
          <a:endParaRPr lang="cs-CZ" sz="12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847BA7-BE80-4CDD-B9D8-F5FDAECC38F9}">
      <dgm:prSet phldrT="[Text]" custT="1"/>
      <dgm:spPr>
        <a:noFill/>
        <a:ln>
          <a:solidFill>
            <a:srgbClr val="B9C8BA"/>
          </a:solidFill>
        </a:ln>
      </dgm:spPr>
      <dgm:t>
        <a:bodyPr/>
        <a:lstStyle/>
        <a:p>
          <a:r>
            <a:rPr lang="cs-CZ" sz="1200" b="1" dirty="0">
              <a:solidFill>
                <a:schemeClr val="tx1"/>
              </a:solidFill>
              <a:latin typeface="Tahoma" pitchFamily="34" charset="0"/>
            </a:rPr>
            <a:t>77 social security district administrations</a:t>
          </a:r>
          <a:endParaRPr lang="en-GB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8F4CD97-6E77-41FE-B1D0-FAB5F88361D1}" type="parTrans" cxnId="{E7FEEDA8-02EB-4490-BD08-C17CF758F8E8}">
      <dgm:prSet/>
      <dgm:spPr>
        <a:ln>
          <a:solidFill>
            <a:srgbClr val="18481C"/>
          </a:solidFill>
        </a:ln>
      </dgm:spPr>
      <dgm:t>
        <a:bodyPr/>
        <a:lstStyle/>
        <a:p>
          <a:endParaRPr lang="cs-CZ"/>
        </a:p>
      </dgm:t>
    </dgm:pt>
    <dgm:pt modelId="{833CA0EF-5324-4C52-8296-66B8084E6276}" type="sibTrans" cxnId="{E7FEEDA8-02EB-4490-BD08-C17CF758F8E8}">
      <dgm:prSet/>
      <dgm:spPr/>
      <dgm:t>
        <a:bodyPr/>
        <a:lstStyle/>
        <a:p>
          <a:endParaRPr lang="cs-CZ"/>
        </a:p>
      </dgm:t>
    </dgm:pt>
    <dgm:pt modelId="{78970B35-EDD2-4706-A7F7-A51CB8443A15}" type="pres">
      <dgm:prSet presAssocID="{F036279B-48D8-4505-96B0-9D27C99C51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76C9B9E-E944-440D-92E6-57C03CE47E63}" type="pres">
      <dgm:prSet presAssocID="{B9DA98D5-C593-455C-9DF3-8685F595D9FD}" presName="hierRoot1" presStyleCnt="0">
        <dgm:presLayoutVars>
          <dgm:hierBranch val="init"/>
        </dgm:presLayoutVars>
      </dgm:prSet>
      <dgm:spPr/>
    </dgm:pt>
    <dgm:pt modelId="{C5A46B40-0CAD-4722-98C3-C6E876280708}" type="pres">
      <dgm:prSet presAssocID="{B9DA98D5-C593-455C-9DF3-8685F595D9FD}" presName="rootComposite1" presStyleCnt="0"/>
      <dgm:spPr/>
    </dgm:pt>
    <dgm:pt modelId="{12D0BCDB-8991-4ACF-9993-C95BDD7E58C1}" type="pres">
      <dgm:prSet presAssocID="{B9DA98D5-C593-455C-9DF3-8685F595D9FD}" presName="rootText1" presStyleLbl="node0" presStyleIdx="0" presStyleCnt="1" custScaleX="49798" custLinFactNeighborX="-15060" custLinFactNeighborY="-12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80FE558-BEB1-446D-9D9B-126F4AF5CFD7}" type="pres">
      <dgm:prSet presAssocID="{B9DA98D5-C593-455C-9DF3-8685F595D9FD}" presName="rootConnector1" presStyleLbl="node1" presStyleIdx="0" presStyleCnt="0"/>
      <dgm:spPr/>
      <dgm:t>
        <a:bodyPr/>
        <a:lstStyle/>
        <a:p>
          <a:endParaRPr lang="cs-CZ"/>
        </a:p>
      </dgm:t>
    </dgm:pt>
    <dgm:pt modelId="{BE8A7C3C-3BCF-43E7-952E-3371FEB0F8F4}" type="pres">
      <dgm:prSet presAssocID="{B9DA98D5-C593-455C-9DF3-8685F595D9FD}" presName="hierChild2" presStyleCnt="0"/>
      <dgm:spPr/>
    </dgm:pt>
    <dgm:pt modelId="{F58ABAB8-2647-42A9-A131-8504AF27D6F3}" type="pres">
      <dgm:prSet presAssocID="{257764D2-F304-4C0C-A91D-F7224FC33BBF}" presName="Name64" presStyleLbl="parChTrans1D2" presStyleIdx="0" presStyleCnt="3"/>
      <dgm:spPr/>
      <dgm:t>
        <a:bodyPr/>
        <a:lstStyle/>
        <a:p>
          <a:endParaRPr lang="cs-CZ"/>
        </a:p>
      </dgm:t>
    </dgm:pt>
    <dgm:pt modelId="{1FEDBFDC-16CD-47DD-B848-4AC5033AC233}" type="pres">
      <dgm:prSet presAssocID="{B402AABE-A873-4B46-BD6B-8D0F762199FA}" presName="hierRoot2" presStyleCnt="0">
        <dgm:presLayoutVars>
          <dgm:hierBranch val="init"/>
        </dgm:presLayoutVars>
      </dgm:prSet>
      <dgm:spPr/>
    </dgm:pt>
    <dgm:pt modelId="{4135B964-91CC-481B-AD8F-9BC9D85B73E3}" type="pres">
      <dgm:prSet presAssocID="{B402AABE-A873-4B46-BD6B-8D0F762199FA}" presName="rootComposite" presStyleCnt="0"/>
      <dgm:spPr/>
    </dgm:pt>
    <dgm:pt modelId="{7766DB93-A33A-4FDF-BC12-DCF0600AD068}" type="pres">
      <dgm:prSet presAssocID="{B402AABE-A873-4B46-BD6B-8D0F762199FA}" presName="rootText" presStyleLbl="node2" presStyleIdx="0" presStyleCnt="3" custScaleX="86292" custScaleY="47917" custLinFactNeighborX="31521" custLinFactNeighborY="-20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B41E3EB-B5C6-4464-BC19-7C18279C41CA}" type="pres">
      <dgm:prSet presAssocID="{B402AABE-A873-4B46-BD6B-8D0F762199FA}" presName="rootConnector" presStyleLbl="node2" presStyleIdx="0" presStyleCnt="3"/>
      <dgm:spPr/>
      <dgm:t>
        <a:bodyPr/>
        <a:lstStyle/>
        <a:p>
          <a:endParaRPr lang="cs-CZ"/>
        </a:p>
      </dgm:t>
    </dgm:pt>
    <dgm:pt modelId="{C1E37AAC-DA30-4893-B73F-B3B173CB5401}" type="pres">
      <dgm:prSet presAssocID="{B402AABE-A873-4B46-BD6B-8D0F762199FA}" presName="hierChild4" presStyleCnt="0"/>
      <dgm:spPr/>
    </dgm:pt>
    <dgm:pt modelId="{F07004D7-C134-4AA2-8E2F-B89B3D3ACCC3}" type="pres">
      <dgm:prSet presAssocID="{B402AABE-A873-4B46-BD6B-8D0F762199FA}" presName="hierChild5" presStyleCnt="0"/>
      <dgm:spPr/>
    </dgm:pt>
    <dgm:pt modelId="{D6ECD327-D0E1-4430-9F0C-94A000AA160E}" type="pres">
      <dgm:prSet presAssocID="{33D493E1-95CE-4DD5-86E2-6776F64C3F31}" presName="Name64" presStyleLbl="parChTrans1D2" presStyleIdx="1" presStyleCnt="3"/>
      <dgm:spPr/>
      <dgm:t>
        <a:bodyPr/>
        <a:lstStyle/>
        <a:p>
          <a:endParaRPr lang="cs-CZ"/>
        </a:p>
      </dgm:t>
    </dgm:pt>
    <dgm:pt modelId="{6CCAC241-BCF3-45E3-A8C8-94A4DEFCE433}" type="pres">
      <dgm:prSet presAssocID="{BB408E75-076B-457F-994F-C314411039AD}" presName="hierRoot2" presStyleCnt="0">
        <dgm:presLayoutVars>
          <dgm:hierBranch val="init"/>
        </dgm:presLayoutVars>
      </dgm:prSet>
      <dgm:spPr/>
    </dgm:pt>
    <dgm:pt modelId="{B45CB99A-A1AE-40A3-8746-48EB7C623754}" type="pres">
      <dgm:prSet presAssocID="{BB408E75-076B-457F-994F-C314411039AD}" presName="rootComposite" presStyleCnt="0"/>
      <dgm:spPr/>
    </dgm:pt>
    <dgm:pt modelId="{549533B3-6CEC-4C8A-A19F-DCCBC6E5F01F}" type="pres">
      <dgm:prSet presAssocID="{BB408E75-076B-457F-994F-C314411039AD}" presName="rootText" presStyleLbl="node2" presStyleIdx="1" presStyleCnt="3" custScaleX="86530" custScaleY="47917" custLinFactNeighborX="31521" custLinFactNeighborY="-5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96DFF15-7521-4176-BD1F-4858509602F5}" type="pres">
      <dgm:prSet presAssocID="{BB408E75-076B-457F-994F-C314411039AD}" presName="rootConnector" presStyleLbl="node2" presStyleIdx="1" presStyleCnt="3"/>
      <dgm:spPr/>
      <dgm:t>
        <a:bodyPr/>
        <a:lstStyle/>
        <a:p>
          <a:endParaRPr lang="cs-CZ"/>
        </a:p>
      </dgm:t>
    </dgm:pt>
    <dgm:pt modelId="{334E3415-7FF4-48C8-8BFB-7808DC064F5A}" type="pres">
      <dgm:prSet presAssocID="{BB408E75-076B-457F-994F-C314411039AD}" presName="hierChild4" presStyleCnt="0"/>
      <dgm:spPr/>
    </dgm:pt>
    <dgm:pt modelId="{AE138E13-0BD8-406B-B75E-9FCFC7FB0C93}" type="pres">
      <dgm:prSet presAssocID="{BB408E75-076B-457F-994F-C314411039AD}" presName="hierChild5" presStyleCnt="0"/>
      <dgm:spPr/>
    </dgm:pt>
    <dgm:pt modelId="{13409877-96C0-4C97-8AFD-157A15830B89}" type="pres">
      <dgm:prSet presAssocID="{E8F4CD97-6E77-41FE-B1D0-FAB5F88361D1}" presName="Name64" presStyleLbl="parChTrans1D2" presStyleIdx="2" presStyleCnt="3"/>
      <dgm:spPr/>
      <dgm:t>
        <a:bodyPr/>
        <a:lstStyle/>
        <a:p>
          <a:endParaRPr lang="cs-CZ"/>
        </a:p>
      </dgm:t>
    </dgm:pt>
    <dgm:pt modelId="{2C3C14D1-6EA1-4339-9D0E-8560202F311A}" type="pres">
      <dgm:prSet presAssocID="{4E847BA7-BE80-4CDD-B9D8-F5FDAECC38F9}" presName="hierRoot2" presStyleCnt="0">
        <dgm:presLayoutVars>
          <dgm:hierBranch val="init"/>
        </dgm:presLayoutVars>
      </dgm:prSet>
      <dgm:spPr/>
    </dgm:pt>
    <dgm:pt modelId="{908E944E-8657-48A0-B86D-5E5022AE3475}" type="pres">
      <dgm:prSet presAssocID="{4E847BA7-BE80-4CDD-B9D8-F5FDAECC38F9}" presName="rootComposite" presStyleCnt="0"/>
      <dgm:spPr/>
    </dgm:pt>
    <dgm:pt modelId="{0D566415-0D8B-4FB7-86CE-3048751ED03D}" type="pres">
      <dgm:prSet presAssocID="{4E847BA7-BE80-4CDD-B9D8-F5FDAECC38F9}" presName="rootText" presStyleLbl="node2" presStyleIdx="2" presStyleCnt="3" custScaleX="86530" custScaleY="47917" custLinFactNeighborX="31521" custLinFactNeighborY="-5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70358D6-3816-41E0-84F6-AA8CA688C1EA}" type="pres">
      <dgm:prSet presAssocID="{4E847BA7-BE80-4CDD-B9D8-F5FDAECC38F9}" presName="rootConnector" presStyleLbl="node2" presStyleIdx="2" presStyleCnt="3"/>
      <dgm:spPr/>
      <dgm:t>
        <a:bodyPr/>
        <a:lstStyle/>
        <a:p>
          <a:endParaRPr lang="cs-CZ"/>
        </a:p>
      </dgm:t>
    </dgm:pt>
    <dgm:pt modelId="{6D749393-D71A-4175-9180-FEE4C81F4877}" type="pres">
      <dgm:prSet presAssocID="{4E847BA7-BE80-4CDD-B9D8-F5FDAECC38F9}" presName="hierChild4" presStyleCnt="0"/>
      <dgm:spPr/>
    </dgm:pt>
    <dgm:pt modelId="{9782C4AA-B4EA-4C7C-B5FA-ECF72E3FC623}" type="pres">
      <dgm:prSet presAssocID="{4E847BA7-BE80-4CDD-B9D8-F5FDAECC38F9}" presName="hierChild5" presStyleCnt="0"/>
      <dgm:spPr/>
    </dgm:pt>
    <dgm:pt modelId="{A71630BD-77FD-4CE7-BBCB-76561C76D89F}" type="pres">
      <dgm:prSet presAssocID="{B9DA98D5-C593-455C-9DF3-8685F595D9FD}" presName="hierChild3" presStyleCnt="0"/>
      <dgm:spPr/>
    </dgm:pt>
  </dgm:ptLst>
  <dgm:cxnLst>
    <dgm:cxn modelId="{6ECA3687-97B4-4D97-AAEA-EAA0EA621E77}" type="presOf" srcId="{257764D2-F304-4C0C-A91D-F7224FC33BBF}" destId="{F58ABAB8-2647-42A9-A131-8504AF27D6F3}" srcOrd="0" destOrd="0" presId="urn:microsoft.com/office/officeart/2009/3/layout/HorizontalOrganizationChart"/>
    <dgm:cxn modelId="{C4BE1319-76CB-481A-90F3-241C179E5B0C}" type="presOf" srcId="{B402AABE-A873-4B46-BD6B-8D0F762199FA}" destId="{7766DB93-A33A-4FDF-BC12-DCF0600AD068}" srcOrd="0" destOrd="0" presId="urn:microsoft.com/office/officeart/2009/3/layout/HorizontalOrganizationChart"/>
    <dgm:cxn modelId="{3F39C5D5-4BB0-431C-95D1-A89CCFE54B13}" type="presOf" srcId="{BB408E75-076B-457F-994F-C314411039AD}" destId="{549533B3-6CEC-4C8A-A19F-DCCBC6E5F01F}" srcOrd="0" destOrd="0" presId="urn:microsoft.com/office/officeart/2009/3/layout/HorizontalOrganizationChart"/>
    <dgm:cxn modelId="{BE15291C-0633-45DC-87F2-124AE0EA3C11}" type="presOf" srcId="{4E847BA7-BE80-4CDD-B9D8-F5FDAECC38F9}" destId="{0D566415-0D8B-4FB7-86CE-3048751ED03D}" srcOrd="0" destOrd="0" presId="urn:microsoft.com/office/officeart/2009/3/layout/HorizontalOrganizationChart"/>
    <dgm:cxn modelId="{E7FEEDA8-02EB-4490-BD08-C17CF758F8E8}" srcId="{B9DA98D5-C593-455C-9DF3-8685F595D9FD}" destId="{4E847BA7-BE80-4CDD-B9D8-F5FDAECC38F9}" srcOrd="2" destOrd="0" parTransId="{E8F4CD97-6E77-41FE-B1D0-FAB5F88361D1}" sibTransId="{833CA0EF-5324-4C52-8296-66B8084E6276}"/>
    <dgm:cxn modelId="{2E6C4567-4418-4362-93F7-94E18B681573}" srcId="{B9DA98D5-C593-455C-9DF3-8685F595D9FD}" destId="{BB408E75-076B-457F-994F-C314411039AD}" srcOrd="1" destOrd="0" parTransId="{33D493E1-95CE-4DD5-86E2-6776F64C3F31}" sibTransId="{C15311CB-063C-429C-9E46-7E9C30D3188B}"/>
    <dgm:cxn modelId="{9EF612DD-FD8A-47E3-9A8B-734F7366D5BB}" srcId="{F036279B-48D8-4505-96B0-9D27C99C51B3}" destId="{B9DA98D5-C593-455C-9DF3-8685F595D9FD}" srcOrd="0" destOrd="0" parTransId="{08165516-2D47-4BC9-91A5-03DE4DAF7337}" sibTransId="{E70B19D2-8A0B-421B-811C-F995ABC5B73D}"/>
    <dgm:cxn modelId="{B3C20430-7FF4-4B90-A17D-DE6A7470AD86}" type="presOf" srcId="{E8F4CD97-6E77-41FE-B1D0-FAB5F88361D1}" destId="{13409877-96C0-4C97-8AFD-157A15830B89}" srcOrd="0" destOrd="0" presId="urn:microsoft.com/office/officeart/2009/3/layout/HorizontalOrganizationChart"/>
    <dgm:cxn modelId="{DC05099A-5596-4518-B0FA-2E1D1EEFD513}" type="presOf" srcId="{B9DA98D5-C593-455C-9DF3-8685F595D9FD}" destId="{12D0BCDB-8991-4ACF-9993-C95BDD7E58C1}" srcOrd="0" destOrd="0" presId="urn:microsoft.com/office/officeart/2009/3/layout/HorizontalOrganizationChart"/>
    <dgm:cxn modelId="{E7D0D667-F15B-4467-812F-12247C12C998}" type="presOf" srcId="{B9DA98D5-C593-455C-9DF3-8685F595D9FD}" destId="{580FE558-BEB1-446D-9D9B-126F4AF5CFD7}" srcOrd="1" destOrd="0" presId="urn:microsoft.com/office/officeart/2009/3/layout/HorizontalOrganizationChart"/>
    <dgm:cxn modelId="{83C100AF-274D-4B4B-B640-AB9C3B151797}" type="presOf" srcId="{BB408E75-076B-457F-994F-C314411039AD}" destId="{796DFF15-7521-4176-BD1F-4858509602F5}" srcOrd="1" destOrd="0" presId="urn:microsoft.com/office/officeart/2009/3/layout/HorizontalOrganizationChart"/>
    <dgm:cxn modelId="{E7ECF886-CDFF-4A22-B261-69776C5F9931}" srcId="{B9DA98D5-C593-455C-9DF3-8685F595D9FD}" destId="{B402AABE-A873-4B46-BD6B-8D0F762199FA}" srcOrd="0" destOrd="0" parTransId="{257764D2-F304-4C0C-A91D-F7224FC33BBF}" sibTransId="{9424DECE-25C9-4646-8694-DA8E67BC5805}"/>
    <dgm:cxn modelId="{80EF5D3A-F019-428C-9D0B-8581AC9EEFEA}" type="presOf" srcId="{F036279B-48D8-4505-96B0-9D27C99C51B3}" destId="{78970B35-EDD2-4706-A7F7-A51CB8443A15}" srcOrd="0" destOrd="0" presId="urn:microsoft.com/office/officeart/2009/3/layout/HorizontalOrganizationChart"/>
    <dgm:cxn modelId="{ED04DA09-34F3-47B8-B734-E47D7A88DEAE}" type="presOf" srcId="{33D493E1-95CE-4DD5-86E2-6776F64C3F31}" destId="{D6ECD327-D0E1-4430-9F0C-94A000AA160E}" srcOrd="0" destOrd="0" presId="urn:microsoft.com/office/officeart/2009/3/layout/HorizontalOrganizationChart"/>
    <dgm:cxn modelId="{6A4699C3-0409-48B7-8BB3-1C5C2E1C6E8D}" type="presOf" srcId="{B402AABE-A873-4B46-BD6B-8D0F762199FA}" destId="{5B41E3EB-B5C6-4464-BC19-7C18279C41CA}" srcOrd="1" destOrd="0" presId="urn:microsoft.com/office/officeart/2009/3/layout/HorizontalOrganizationChart"/>
    <dgm:cxn modelId="{51021854-F43A-45CA-B827-F5DED5B291F3}" type="presOf" srcId="{4E847BA7-BE80-4CDD-B9D8-F5FDAECC38F9}" destId="{D70358D6-3816-41E0-84F6-AA8CA688C1EA}" srcOrd="1" destOrd="0" presId="urn:microsoft.com/office/officeart/2009/3/layout/HorizontalOrganizationChart"/>
    <dgm:cxn modelId="{66134FC7-FEFB-4864-BEC0-22BBD11D53BF}" type="presParOf" srcId="{78970B35-EDD2-4706-A7F7-A51CB8443A15}" destId="{876C9B9E-E944-440D-92E6-57C03CE47E63}" srcOrd="0" destOrd="0" presId="urn:microsoft.com/office/officeart/2009/3/layout/HorizontalOrganizationChart"/>
    <dgm:cxn modelId="{5D0DB7E4-0298-4378-96EB-A8A9EB1946A1}" type="presParOf" srcId="{876C9B9E-E944-440D-92E6-57C03CE47E63}" destId="{C5A46B40-0CAD-4722-98C3-C6E876280708}" srcOrd="0" destOrd="0" presId="urn:microsoft.com/office/officeart/2009/3/layout/HorizontalOrganizationChart"/>
    <dgm:cxn modelId="{C9530710-9EF4-44B1-BA42-DE5CE9D671D8}" type="presParOf" srcId="{C5A46B40-0CAD-4722-98C3-C6E876280708}" destId="{12D0BCDB-8991-4ACF-9993-C95BDD7E58C1}" srcOrd="0" destOrd="0" presId="urn:microsoft.com/office/officeart/2009/3/layout/HorizontalOrganizationChart"/>
    <dgm:cxn modelId="{29C1FFD6-DDE0-439A-BAE4-7C9A03069D1F}" type="presParOf" srcId="{C5A46B40-0CAD-4722-98C3-C6E876280708}" destId="{580FE558-BEB1-446D-9D9B-126F4AF5CFD7}" srcOrd="1" destOrd="0" presId="urn:microsoft.com/office/officeart/2009/3/layout/HorizontalOrganizationChart"/>
    <dgm:cxn modelId="{5DCA9C74-F66F-4DB0-9281-9312E0763706}" type="presParOf" srcId="{876C9B9E-E944-440D-92E6-57C03CE47E63}" destId="{BE8A7C3C-3BCF-43E7-952E-3371FEB0F8F4}" srcOrd="1" destOrd="0" presId="urn:microsoft.com/office/officeart/2009/3/layout/HorizontalOrganizationChart"/>
    <dgm:cxn modelId="{F4FC878C-EDE0-474F-AA8F-CF91452C09F6}" type="presParOf" srcId="{BE8A7C3C-3BCF-43E7-952E-3371FEB0F8F4}" destId="{F58ABAB8-2647-42A9-A131-8504AF27D6F3}" srcOrd="0" destOrd="0" presId="urn:microsoft.com/office/officeart/2009/3/layout/HorizontalOrganizationChart"/>
    <dgm:cxn modelId="{9B9426CD-082B-414A-B20D-DACF8002C744}" type="presParOf" srcId="{BE8A7C3C-3BCF-43E7-952E-3371FEB0F8F4}" destId="{1FEDBFDC-16CD-47DD-B848-4AC5033AC233}" srcOrd="1" destOrd="0" presId="urn:microsoft.com/office/officeart/2009/3/layout/HorizontalOrganizationChart"/>
    <dgm:cxn modelId="{BFECFDA1-158A-49AB-A8F4-0959A43017C1}" type="presParOf" srcId="{1FEDBFDC-16CD-47DD-B848-4AC5033AC233}" destId="{4135B964-91CC-481B-AD8F-9BC9D85B73E3}" srcOrd="0" destOrd="0" presId="urn:microsoft.com/office/officeart/2009/3/layout/HorizontalOrganizationChart"/>
    <dgm:cxn modelId="{FDC2A64F-E546-41F8-93B7-468591129343}" type="presParOf" srcId="{4135B964-91CC-481B-AD8F-9BC9D85B73E3}" destId="{7766DB93-A33A-4FDF-BC12-DCF0600AD068}" srcOrd="0" destOrd="0" presId="urn:microsoft.com/office/officeart/2009/3/layout/HorizontalOrganizationChart"/>
    <dgm:cxn modelId="{3ADBF471-D9B3-4FCB-8219-CFE1A59D9411}" type="presParOf" srcId="{4135B964-91CC-481B-AD8F-9BC9D85B73E3}" destId="{5B41E3EB-B5C6-4464-BC19-7C18279C41CA}" srcOrd="1" destOrd="0" presId="urn:microsoft.com/office/officeart/2009/3/layout/HorizontalOrganizationChart"/>
    <dgm:cxn modelId="{73726342-5156-4474-8E3B-602F133AE55E}" type="presParOf" srcId="{1FEDBFDC-16CD-47DD-B848-4AC5033AC233}" destId="{C1E37AAC-DA30-4893-B73F-B3B173CB5401}" srcOrd="1" destOrd="0" presId="urn:microsoft.com/office/officeart/2009/3/layout/HorizontalOrganizationChart"/>
    <dgm:cxn modelId="{225069A0-7748-4343-BA85-1A90B22F105F}" type="presParOf" srcId="{1FEDBFDC-16CD-47DD-B848-4AC5033AC233}" destId="{F07004D7-C134-4AA2-8E2F-B89B3D3ACCC3}" srcOrd="2" destOrd="0" presId="urn:microsoft.com/office/officeart/2009/3/layout/HorizontalOrganizationChart"/>
    <dgm:cxn modelId="{BF5B8895-3B62-4C6F-A596-1B8BB26FD148}" type="presParOf" srcId="{BE8A7C3C-3BCF-43E7-952E-3371FEB0F8F4}" destId="{D6ECD327-D0E1-4430-9F0C-94A000AA160E}" srcOrd="2" destOrd="0" presId="urn:microsoft.com/office/officeart/2009/3/layout/HorizontalOrganizationChart"/>
    <dgm:cxn modelId="{2283A419-CDFB-4EAD-9179-CC7A08D81158}" type="presParOf" srcId="{BE8A7C3C-3BCF-43E7-952E-3371FEB0F8F4}" destId="{6CCAC241-BCF3-45E3-A8C8-94A4DEFCE433}" srcOrd="3" destOrd="0" presId="urn:microsoft.com/office/officeart/2009/3/layout/HorizontalOrganizationChart"/>
    <dgm:cxn modelId="{A6E13901-9C05-4AA8-88DB-B38B952EC250}" type="presParOf" srcId="{6CCAC241-BCF3-45E3-A8C8-94A4DEFCE433}" destId="{B45CB99A-A1AE-40A3-8746-48EB7C623754}" srcOrd="0" destOrd="0" presId="urn:microsoft.com/office/officeart/2009/3/layout/HorizontalOrganizationChart"/>
    <dgm:cxn modelId="{A2119C02-7C33-4F56-A624-06D31D86AB45}" type="presParOf" srcId="{B45CB99A-A1AE-40A3-8746-48EB7C623754}" destId="{549533B3-6CEC-4C8A-A19F-DCCBC6E5F01F}" srcOrd="0" destOrd="0" presId="urn:microsoft.com/office/officeart/2009/3/layout/HorizontalOrganizationChart"/>
    <dgm:cxn modelId="{D0A4AC6C-4371-4513-8C44-E8C09718FEC0}" type="presParOf" srcId="{B45CB99A-A1AE-40A3-8746-48EB7C623754}" destId="{796DFF15-7521-4176-BD1F-4858509602F5}" srcOrd="1" destOrd="0" presId="urn:microsoft.com/office/officeart/2009/3/layout/HorizontalOrganizationChart"/>
    <dgm:cxn modelId="{939D8998-7C24-40A6-9E5F-0532E17EE429}" type="presParOf" srcId="{6CCAC241-BCF3-45E3-A8C8-94A4DEFCE433}" destId="{334E3415-7FF4-48C8-8BFB-7808DC064F5A}" srcOrd="1" destOrd="0" presId="urn:microsoft.com/office/officeart/2009/3/layout/HorizontalOrganizationChart"/>
    <dgm:cxn modelId="{84AA8649-2FA9-4BA3-8D21-3628690C93E1}" type="presParOf" srcId="{6CCAC241-BCF3-45E3-A8C8-94A4DEFCE433}" destId="{AE138E13-0BD8-406B-B75E-9FCFC7FB0C93}" srcOrd="2" destOrd="0" presId="urn:microsoft.com/office/officeart/2009/3/layout/HorizontalOrganizationChart"/>
    <dgm:cxn modelId="{032E24B6-1758-4568-AB8A-AAAB24A85A9D}" type="presParOf" srcId="{BE8A7C3C-3BCF-43E7-952E-3371FEB0F8F4}" destId="{13409877-96C0-4C97-8AFD-157A15830B89}" srcOrd="4" destOrd="0" presId="urn:microsoft.com/office/officeart/2009/3/layout/HorizontalOrganizationChart"/>
    <dgm:cxn modelId="{CC1288D7-C587-4430-B7C4-42103571D610}" type="presParOf" srcId="{BE8A7C3C-3BCF-43E7-952E-3371FEB0F8F4}" destId="{2C3C14D1-6EA1-4339-9D0E-8560202F311A}" srcOrd="5" destOrd="0" presId="urn:microsoft.com/office/officeart/2009/3/layout/HorizontalOrganizationChart"/>
    <dgm:cxn modelId="{8709AD81-015F-4F2C-A635-46ACCB1CF4B1}" type="presParOf" srcId="{2C3C14D1-6EA1-4339-9D0E-8560202F311A}" destId="{908E944E-8657-48A0-B86D-5E5022AE3475}" srcOrd="0" destOrd="0" presId="urn:microsoft.com/office/officeart/2009/3/layout/HorizontalOrganizationChart"/>
    <dgm:cxn modelId="{589E7ECD-5276-4342-8F2D-4A0ACEBF7793}" type="presParOf" srcId="{908E944E-8657-48A0-B86D-5E5022AE3475}" destId="{0D566415-0D8B-4FB7-86CE-3048751ED03D}" srcOrd="0" destOrd="0" presId="urn:microsoft.com/office/officeart/2009/3/layout/HorizontalOrganizationChart"/>
    <dgm:cxn modelId="{3814CBAA-A359-405A-8D33-314267E4B192}" type="presParOf" srcId="{908E944E-8657-48A0-B86D-5E5022AE3475}" destId="{D70358D6-3816-41E0-84F6-AA8CA688C1EA}" srcOrd="1" destOrd="0" presId="urn:microsoft.com/office/officeart/2009/3/layout/HorizontalOrganizationChart"/>
    <dgm:cxn modelId="{EF73BED9-ABEC-4D69-8E1E-B4E64875E91B}" type="presParOf" srcId="{2C3C14D1-6EA1-4339-9D0E-8560202F311A}" destId="{6D749393-D71A-4175-9180-FEE4C81F4877}" srcOrd="1" destOrd="0" presId="urn:microsoft.com/office/officeart/2009/3/layout/HorizontalOrganizationChart"/>
    <dgm:cxn modelId="{4A58AE1C-CF08-4F6B-A396-4558F0869FD3}" type="presParOf" srcId="{2C3C14D1-6EA1-4339-9D0E-8560202F311A}" destId="{9782C4AA-B4EA-4C7C-B5FA-ECF72E3FC623}" srcOrd="2" destOrd="0" presId="urn:microsoft.com/office/officeart/2009/3/layout/HorizontalOrganizationChart"/>
    <dgm:cxn modelId="{1A13F521-B292-4FB3-8BB0-AA464A297D22}" type="presParOf" srcId="{876C9B9E-E944-440D-92E6-57C03CE47E63}" destId="{A71630BD-77FD-4CE7-BBCB-76561C76D89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A4C10B-7A1A-4925-9B06-F7AAEA38BDE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9084F15-EC06-406A-8584-2B6AFAC3C6BE}">
      <dgm:prSet phldrT="[Text]" custT="1"/>
      <dgm:spPr>
        <a:solidFill>
          <a:srgbClr val="FF7059"/>
        </a:solidFill>
      </dgm:spPr>
      <dgm:t>
        <a:bodyPr/>
        <a:lstStyle/>
        <a:p>
          <a:pPr>
            <a:spcBef>
              <a:spcPct val="0"/>
            </a:spcBef>
            <a:spcAft>
              <a:spcPct val="35000"/>
            </a:spcAft>
          </a:pPr>
          <a:r>
            <a:rPr lang="cs-CZ" sz="2000" dirty="0">
              <a:solidFill>
                <a:schemeClr val="tx1"/>
              </a:solidFill>
              <a:latin typeface="Tahoma" panose="020B0604030504040204" pitchFamily="34" charset="0"/>
            </a:rPr>
            <a:t>Overview of insurance premiums</a:t>
          </a:r>
          <a:endParaRPr lang="en-GB" sz="20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5ABA498-AF46-4BC9-83B5-6B362DE74FAE}" type="parTrans" cxnId="{D30C6FD6-6449-40F7-BC1C-F04BA474928E}">
      <dgm:prSet/>
      <dgm:spPr/>
      <dgm:t>
        <a:bodyPr/>
        <a:lstStyle/>
        <a:p>
          <a:endParaRPr lang="cs-CZ"/>
        </a:p>
      </dgm:t>
    </dgm:pt>
    <dgm:pt modelId="{6F340927-6030-4761-9789-5672640153EC}" type="sibTrans" cxnId="{D30C6FD6-6449-40F7-BC1C-F04BA474928E}">
      <dgm:prSet/>
      <dgm:spPr/>
      <dgm:t>
        <a:bodyPr/>
        <a:lstStyle/>
        <a:p>
          <a:endParaRPr lang="cs-CZ"/>
        </a:p>
      </dgm:t>
    </dgm:pt>
    <dgm:pt modelId="{97011FF8-F67B-4E0A-BC85-F60487BE7529}">
      <dgm:prSet custT="1"/>
      <dgm:spPr>
        <a:solidFill>
          <a:srgbClr val="FF7059"/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Tahoma" panose="020B0604030504040204" pitchFamily="34" charset="0"/>
            </a:rPr>
            <a:t>Pension insurance registration sheets</a:t>
          </a:r>
          <a:endParaRPr lang="en-GB" sz="20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921BAA-66D6-4CD1-836D-2E77A77E9017}" type="parTrans" cxnId="{801F4B72-046A-42EA-947F-14BE2E32CA8F}">
      <dgm:prSet/>
      <dgm:spPr/>
      <dgm:t>
        <a:bodyPr/>
        <a:lstStyle/>
        <a:p>
          <a:endParaRPr lang="cs-CZ"/>
        </a:p>
      </dgm:t>
    </dgm:pt>
    <dgm:pt modelId="{583B5FD9-91F2-40FF-8AA0-BF87E51C0F8B}" type="sibTrans" cxnId="{801F4B72-046A-42EA-947F-14BE2E32CA8F}">
      <dgm:prSet/>
      <dgm:spPr/>
      <dgm:t>
        <a:bodyPr/>
        <a:lstStyle/>
        <a:p>
          <a:endParaRPr lang="cs-CZ"/>
        </a:p>
      </dgm:t>
    </dgm:pt>
    <dgm:pt modelId="{D0DABE6B-E0C5-4909-967B-E806637664C3}">
      <dgm:prSet/>
      <dgm:spPr>
        <a:noFill/>
      </dgm:spPr>
      <dgm:t>
        <a:bodyPr/>
        <a:lstStyle/>
        <a:p>
          <a:endParaRPr lang="cs-CZ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7BF441-F801-4759-B3A5-E5DF187D8484}" type="parTrans" cxnId="{C16D009B-1E8A-48E8-8C90-1E633E8A0879}">
      <dgm:prSet/>
      <dgm:spPr/>
      <dgm:t>
        <a:bodyPr/>
        <a:lstStyle/>
        <a:p>
          <a:endParaRPr lang="cs-CZ"/>
        </a:p>
      </dgm:t>
    </dgm:pt>
    <dgm:pt modelId="{012975CF-9ADA-40C4-AB59-43920254D1BA}" type="sibTrans" cxnId="{C16D009B-1E8A-48E8-8C90-1E633E8A0879}">
      <dgm:prSet/>
      <dgm:spPr/>
      <dgm:t>
        <a:bodyPr/>
        <a:lstStyle/>
        <a:p>
          <a:endParaRPr lang="cs-CZ"/>
        </a:p>
      </dgm:t>
    </dgm:pt>
    <dgm:pt modelId="{CC833DA1-B0FB-4AF1-8FE3-8141448440BE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sz="1500" dirty="0">
              <a:latin typeface="Tahoma" panose="020B0604030504040204" pitchFamily="34" charset="0"/>
            </a:rPr>
            <a:t>eNeschopenka (eSick note)</a:t>
          </a:r>
          <a:endParaRPr lang="en-GB" sz="15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FB0DA1-010D-42EC-AA9A-EAAECC90A6DE}" type="parTrans" cxnId="{D1F1AB3A-A719-43C8-A3E1-F32B2EE6B7A4}">
      <dgm:prSet/>
      <dgm:spPr/>
      <dgm:t>
        <a:bodyPr/>
        <a:lstStyle/>
        <a:p>
          <a:endParaRPr lang="cs-CZ"/>
        </a:p>
      </dgm:t>
    </dgm:pt>
    <dgm:pt modelId="{F74753C7-D889-4154-8392-C51389589E37}" type="sibTrans" cxnId="{D1F1AB3A-A719-43C8-A3E1-F32B2EE6B7A4}">
      <dgm:prSet/>
      <dgm:spPr/>
      <dgm:t>
        <a:bodyPr/>
        <a:lstStyle/>
        <a:p>
          <a:endParaRPr lang="cs-CZ"/>
        </a:p>
      </dgm:t>
    </dgm:pt>
    <dgm:pt modelId="{7E2D0DC1-FC08-42A3-A7D0-6AE45221095E}">
      <dgm:prSet custT="1"/>
      <dgm:spPr>
        <a:solidFill>
          <a:srgbClr val="FF7059"/>
        </a:solidFill>
      </dgm:spPr>
      <dgm:t>
        <a:bodyPr/>
        <a:lstStyle/>
        <a:p>
          <a:r>
            <a:rPr lang="cs-CZ" sz="2800" b="1" dirty="0">
              <a:solidFill>
                <a:schemeClr val="tx1"/>
              </a:solidFill>
              <a:latin typeface="Tahoma" panose="020B0604030504040204" pitchFamily="34" charset="0"/>
            </a:rPr>
            <a:t>89%</a:t>
          </a:r>
          <a:endParaRPr lang="en-GB" sz="28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CB18C6-A21D-4376-87E7-D337479C905E}" type="parTrans" cxnId="{326BB22A-3482-406F-8372-152ABC6117B9}">
      <dgm:prSet/>
      <dgm:spPr/>
      <dgm:t>
        <a:bodyPr/>
        <a:lstStyle/>
        <a:p>
          <a:endParaRPr lang="cs-CZ"/>
        </a:p>
      </dgm:t>
    </dgm:pt>
    <dgm:pt modelId="{BF62773A-8212-4D9F-824F-725DCB470040}" type="sibTrans" cxnId="{326BB22A-3482-406F-8372-152ABC6117B9}">
      <dgm:prSet/>
      <dgm:spPr/>
      <dgm:t>
        <a:bodyPr/>
        <a:lstStyle/>
        <a:p>
          <a:endParaRPr lang="cs-CZ"/>
        </a:p>
      </dgm:t>
    </dgm:pt>
    <dgm:pt modelId="{3F1AA97F-6276-4A00-A3CD-5B978A937E2D}">
      <dgm:prSet/>
      <dgm:spPr>
        <a:solidFill>
          <a:srgbClr val="FF7059"/>
        </a:solidFill>
      </dgm:spPr>
      <dgm:t>
        <a:bodyPr/>
        <a:lstStyle/>
        <a:p>
          <a:endParaRPr lang="cs-CZ" sz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BCEF0AD-C3DC-4EF6-8AFB-75A2B38DD4A6}" type="parTrans" cxnId="{015BE995-325A-42A5-A265-E4DE7CA98F09}">
      <dgm:prSet/>
      <dgm:spPr/>
      <dgm:t>
        <a:bodyPr/>
        <a:lstStyle/>
        <a:p>
          <a:endParaRPr lang="cs-CZ"/>
        </a:p>
      </dgm:t>
    </dgm:pt>
    <dgm:pt modelId="{36E81562-3D56-490E-A944-72A9483FEA4E}" type="sibTrans" cxnId="{015BE995-325A-42A5-A265-E4DE7CA98F09}">
      <dgm:prSet/>
      <dgm:spPr/>
      <dgm:t>
        <a:bodyPr/>
        <a:lstStyle/>
        <a:p>
          <a:endParaRPr lang="cs-CZ"/>
        </a:p>
      </dgm:t>
    </dgm:pt>
    <dgm:pt modelId="{6387AA58-1ECF-4AA7-9667-DF5FDDD3C656}">
      <dgm:prSet/>
      <dgm:spPr>
        <a:solidFill>
          <a:srgbClr val="FF7059"/>
        </a:solidFill>
      </dgm:spPr>
      <dgm:t>
        <a:bodyPr/>
        <a:lstStyle/>
        <a:p>
          <a:endParaRPr lang="cs-CZ" sz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722F5ED-E6CB-4EC1-8B11-6051D41DFE30}" type="parTrans" cxnId="{A55C3538-9BF7-44B8-8547-7E0E228972FA}">
      <dgm:prSet/>
      <dgm:spPr/>
      <dgm:t>
        <a:bodyPr/>
        <a:lstStyle/>
        <a:p>
          <a:endParaRPr lang="cs-CZ"/>
        </a:p>
      </dgm:t>
    </dgm:pt>
    <dgm:pt modelId="{412E5230-8532-48A3-90F6-71C05F43A512}" type="sibTrans" cxnId="{A55C3538-9BF7-44B8-8547-7E0E228972FA}">
      <dgm:prSet/>
      <dgm:spPr/>
      <dgm:t>
        <a:bodyPr/>
        <a:lstStyle/>
        <a:p>
          <a:endParaRPr lang="cs-CZ"/>
        </a:p>
      </dgm:t>
    </dgm:pt>
    <dgm:pt modelId="{B298A337-A87D-4619-893F-1F59B00E46C8}">
      <dgm:prSet/>
      <dgm:spPr>
        <a:solidFill>
          <a:srgbClr val="FF7059"/>
        </a:solidFill>
      </dgm:spPr>
      <dgm:t>
        <a:bodyPr/>
        <a:lstStyle/>
        <a:p>
          <a:endParaRPr lang="cs-CZ" sz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86A2A5-3EF2-4DD2-9366-07AEF4017ADF}" type="parTrans" cxnId="{C4768A85-0366-4CD1-97D9-3FD710F5CDD2}">
      <dgm:prSet/>
      <dgm:spPr/>
      <dgm:t>
        <a:bodyPr/>
        <a:lstStyle/>
        <a:p>
          <a:endParaRPr lang="cs-CZ"/>
        </a:p>
      </dgm:t>
    </dgm:pt>
    <dgm:pt modelId="{B8B6BC49-4920-4466-8A36-31AA2F39BB65}" type="sibTrans" cxnId="{C4768A85-0366-4CD1-97D9-3FD710F5CDD2}">
      <dgm:prSet/>
      <dgm:spPr/>
      <dgm:t>
        <a:bodyPr/>
        <a:lstStyle/>
        <a:p>
          <a:endParaRPr lang="cs-CZ"/>
        </a:p>
      </dgm:t>
    </dgm:pt>
    <dgm:pt modelId="{DBBB1F74-829F-4DDB-9A38-1F13543E9089}">
      <dgm:prSet phldrT="[Text]"/>
      <dgm:spPr>
        <a:solidFill>
          <a:srgbClr val="FF7059"/>
        </a:solidFill>
      </dgm:spPr>
      <dgm:t>
        <a:bodyPr/>
        <a:lstStyle/>
        <a:p>
          <a:pPr>
            <a:spcBef>
              <a:spcPct val="0"/>
            </a:spcBef>
            <a:spcAft>
              <a:spcPct val="15000"/>
            </a:spcAft>
          </a:pPr>
          <a:endParaRPr lang="cs-CZ" sz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4D2335-A192-4750-B775-57EBC58A90D6}" type="parTrans" cxnId="{184EB2CC-EDD4-4676-A3D0-A8AA081F82A8}">
      <dgm:prSet/>
      <dgm:spPr/>
      <dgm:t>
        <a:bodyPr/>
        <a:lstStyle/>
        <a:p>
          <a:endParaRPr lang="cs-CZ"/>
        </a:p>
      </dgm:t>
    </dgm:pt>
    <dgm:pt modelId="{67304886-2865-4E6B-8ACB-5A4887FFB812}" type="sibTrans" cxnId="{184EB2CC-EDD4-4676-A3D0-A8AA081F82A8}">
      <dgm:prSet/>
      <dgm:spPr/>
      <dgm:t>
        <a:bodyPr/>
        <a:lstStyle/>
        <a:p>
          <a:endParaRPr lang="cs-CZ"/>
        </a:p>
      </dgm:t>
    </dgm:pt>
    <dgm:pt modelId="{9304760B-9D2E-4611-B392-73AB1EF32AEA}">
      <dgm:prSet phldrT="[Text]" custT="1"/>
      <dgm:spPr>
        <a:solidFill>
          <a:srgbClr val="FF7059"/>
        </a:solidFill>
      </dgm:spPr>
      <dgm:t>
        <a:bodyPr/>
        <a:lstStyle/>
        <a:p>
          <a:pPr>
            <a:spcBef>
              <a:spcPct val="0"/>
            </a:spcBef>
            <a:spcAft>
              <a:spcPct val="15000"/>
            </a:spcAft>
          </a:pPr>
          <a:endParaRPr lang="cs-CZ" sz="16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8C8B59-2023-46CD-9683-DB54E8DFE3A6}" type="parTrans" cxnId="{E87D6358-8C6F-4A64-B923-449F9884CDD2}">
      <dgm:prSet/>
      <dgm:spPr/>
      <dgm:t>
        <a:bodyPr/>
        <a:lstStyle/>
        <a:p>
          <a:endParaRPr lang="cs-CZ"/>
        </a:p>
      </dgm:t>
    </dgm:pt>
    <dgm:pt modelId="{455B5658-C043-491E-A16D-F9AFD1BB1704}" type="sibTrans" cxnId="{E87D6358-8C6F-4A64-B923-449F9884CDD2}">
      <dgm:prSet/>
      <dgm:spPr/>
      <dgm:t>
        <a:bodyPr/>
        <a:lstStyle/>
        <a:p>
          <a:endParaRPr lang="cs-CZ"/>
        </a:p>
      </dgm:t>
    </dgm:pt>
    <dgm:pt modelId="{72926AAE-80DC-4EB6-BB82-92C1637F6408}">
      <dgm:prSet phldrT="[Text]" custT="1"/>
      <dgm:spPr>
        <a:solidFill>
          <a:srgbClr val="FF7059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cs-CZ" sz="2800" b="1" dirty="0">
              <a:solidFill>
                <a:schemeClr val="tx1"/>
              </a:solidFill>
              <a:latin typeface="Tahoma" panose="020B0604030504040204" pitchFamily="34" charset="0"/>
            </a:rPr>
            <a:t>61 %</a:t>
          </a:r>
          <a:endParaRPr lang="en-GB" sz="12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69DB02A-930E-4AF8-A40B-51E7A929E2DB}" type="parTrans" cxnId="{98175FC3-F953-437D-B370-992F89BE1C85}">
      <dgm:prSet/>
      <dgm:spPr/>
      <dgm:t>
        <a:bodyPr/>
        <a:lstStyle/>
        <a:p>
          <a:endParaRPr lang="cs-CZ"/>
        </a:p>
      </dgm:t>
    </dgm:pt>
    <dgm:pt modelId="{97392A16-E4A3-4950-A5B6-11007A6ED183}" type="sibTrans" cxnId="{98175FC3-F953-437D-B370-992F89BE1C85}">
      <dgm:prSet/>
      <dgm:spPr/>
      <dgm:t>
        <a:bodyPr/>
        <a:lstStyle/>
        <a:p>
          <a:endParaRPr lang="cs-CZ"/>
        </a:p>
      </dgm:t>
    </dgm:pt>
    <dgm:pt modelId="{0201922B-178A-40E4-917B-49A4945C78A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cs-CZ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CBB913-AB8E-468A-AADE-337675D4C36E}" type="parTrans" cxnId="{0F6E9076-E3D9-410D-8245-160441A1B054}">
      <dgm:prSet/>
      <dgm:spPr/>
      <dgm:t>
        <a:bodyPr/>
        <a:lstStyle/>
        <a:p>
          <a:endParaRPr lang="cs-CZ"/>
        </a:p>
      </dgm:t>
    </dgm:pt>
    <dgm:pt modelId="{886DBF35-293C-4405-994C-B75BD56B0F85}" type="sibTrans" cxnId="{0F6E9076-E3D9-410D-8245-160441A1B054}">
      <dgm:prSet/>
      <dgm:spPr/>
      <dgm:t>
        <a:bodyPr/>
        <a:lstStyle/>
        <a:p>
          <a:endParaRPr lang="cs-CZ"/>
        </a:p>
      </dgm:t>
    </dgm:pt>
    <dgm:pt modelId="{1959A97F-BA48-466C-B3A6-19285D1EB3A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cs-CZ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75E52F7-AE72-47D3-9B49-60CB120939A3}" type="parTrans" cxnId="{A21E71C6-C06E-4E52-ABAE-FCE81403A05A}">
      <dgm:prSet/>
      <dgm:spPr/>
      <dgm:t>
        <a:bodyPr/>
        <a:lstStyle/>
        <a:p>
          <a:endParaRPr lang="cs-CZ"/>
        </a:p>
      </dgm:t>
    </dgm:pt>
    <dgm:pt modelId="{897C3F2F-8F83-4841-BC2C-97C0650A3A51}" type="sibTrans" cxnId="{A21E71C6-C06E-4E52-ABAE-FCE81403A05A}">
      <dgm:prSet/>
      <dgm:spPr/>
      <dgm:t>
        <a:bodyPr/>
        <a:lstStyle/>
        <a:p>
          <a:endParaRPr lang="cs-CZ"/>
        </a:p>
      </dgm:t>
    </dgm:pt>
    <dgm:pt modelId="{CD94C158-AB01-4ED8-A38D-3625A6F5C89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cs-CZ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5A9852-ADD0-4D60-818A-33B3166E43F1}" type="parTrans" cxnId="{BBD425A8-2BFD-45FC-94AF-932AD272A449}">
      <dgm:prSet/>
      <dgm:spPr/>
      <dgm:t>
        <a:bodyPr/>
        <a:lstStyle/>
        <a:p>
          <a:endParaRPr lang="cs-CZ"/>
        </a:p>
      </dgm:t>
    </dgm:pt>
    <dgm:pt modelId="{F9F8B32E-D8C4-468E-8102-2C8317AD4694}" type="sibTrans" cxnId="{BBD425A8-2BFD-45FC-94AF-932AD272A449}">
      <dgm:prSet/>
      <dgm:spPr/>
      <dgm:t>
        <a:bodyPr/>
        <a:lstStyle/>
        <a:p>
          <a:endParaRPr lang="cs-CZ"/>
        </a:p>
      </dgm:t>
    </dgm:pt>
    <dgm:pt modelId="{C437FE6E-D05E-43DD-91D1-F00674C8CEE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cs-CZ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757251-E4D0-477E-8C11-60828550868D}" type="parTrans" cxnId="{DF28549F-E040-4122-9632-C3A86F8EFF8A}">
      <dgm:prSet/>
      <dgm:spPr/>
      <dgm:t>
        <a:bodyPr/>
        <a:lstStyle/>
        <a:p>
          <a:endParaRPr lang="cs-CZ"/>
        </a:p>
      </dgm:t>
    </dgm:pt>
    <dgm:pt modelId="{129D483B-B742-42EE-8371-7051F23F1E8A}" type="sibTrans" cxnId="{DF28549F-E040-4122-9632-C3A86F8EFF8A}">
      <dgm:prSet/>
      <dgm:spPr/>
      <dgm:t>
        <a:bodyPr/>
        <a:lstStyle/>
        <a:p>
          <a:endParaRPr lang="cs-CZ"/>
        </a:p>
      </dgm:t>
    </dgm:pt>
    <dgm:pt modelId="{9E5BB457-DA6F-426E-A15A-BB049DF7113E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sz="2800" b="1" dirty="0">
              <a:latin typeface="Tahoma" panose="020B0604030504040204" pitchFamily="34" charset="0"/>
            </a:rPr>
            <a:t>2 %</a:t>
          </a:r>
          <a:endParaRPr lang="en-GB" sz="12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7319278-757F-4E23-B73A-8E4D3F5ED3A9}" type="parTrans" cxnId="{A4F65983-2CC0-4AF8-BE69-1F80159C5F6B}">
      <dgm:prSet/>
      <dgm:spPr/>
      <dgm:t>
        <a:bodyPr/>
        <a:lstStyle/>
        <a:p>
          <a:endParaRPr lang="cs-CZ"/>
        </a:p>
      </dgm:t>
    </dgm:pt>
    <dgm:pt modelId="{F0E08812-7393-4BE8-9B1E-899EA63F41F7}" type="sibTrans" cxnId="{A4F65983-2CC0-4AF8-BE69-1F80159C5F6B}">
      <dgm:prSet/>
      <dgm:spPr/>
      <dgm:t>
        <a:bodyPr/>
        <a:lstStyle/>
        <a:p>
          <a:endParaRPr lang="cs-CZ"/>
        </a:p>
      </dgm:t>
    </dgm:pt>
    <dgm:pt modelId="{BF365E0C-FD36-4DE1-B635-B28A554322F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cs-CZ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477A27F-92D6-4044-B4F4-2486B66B734F}" type="parTrans" cxnId="{D09D6F05-6756-4D5F-9BA0-6F9DBB60D463}">
      <dgm:prSet/>
      <dgm:spPr/>
      <dgm:t>
        <a:bodyPr/>
        <a:lstStyle/>
        <a:p>
          <a:endParaRPr lang="cs-CZ"/>
        </a:p>
      </dgm:t>
    </dgm:pt>
    <dgm:pt modelId="{B4AE114A-5A59-46F7-9BAD-354BC0D1D58A}" type="sibTrans" cxnId="{D09D6F05-6756-4D5F-9BA0-6F9DBB60D463}">
      <dgm:prSet/>
      <dgm:spPr/>
      <dgm:t>
        <a:bodyPr/>
        <a:lstStyle/>
        <a:p>
          <a:endParaRPr lang="cs-CZ"/>
        </a:p>
      </dgm:t>
    </dgm:pt>
    <dgm:pt modelId="{55599608-1421-4568-AE3A-50C84B8D87A1}">
      <dgm:prSet custT="1"/>
      <dgm:spPr>
        <a:solidFill>
          <a:srgbClr val="FF7059"/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Tahoma" panose="020B0604030504040204" pitchFamily="34" charset="0"/>
            </a:rPr>
            <a:t>Notice of commencement of employment</a:t>
          </a:r>
          <a:endParaRPr lang="en-GB" sz="20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64720DA-777B-45D4-AB02-7E8C86AE8558}" type="parTrans" cxnId="{90977C5F-4B7D-4EA1-9F83-52A27B03FE1A}">
      <dgm:prSet/>
      <dgm:spPr/>
      <dgm:t>
        <a:bodyPr/>
        <a:lstStyle/>
        <a:p>
          <a:endParaRPr lang="cs-CZ"/>
        </a:p>
      </dgm:t>
    </dgm:pt>
    <dgm:pt modelId="{C63F0253-982F-40B9-98B4-2787563E65D3}" type="sibTrans" cxnId="{90977C5F-4B7D-4EA1-9F83-52A27B03FE1A}">
      <dgm:prSet/>
      <dgm:spPr/>
      <dgm:t>
        <a:bodyPr/>
        <a:lstStyle/>
        <a:p>
          <a:endParaRPr lang="cs-CZ"/>
        </a:p>
      </dgm:t>
    </dgm:pt>
    <dgm:pt modelId="{810A5DAD-56A8-4D7C-AC7F-6BFD4D5EEEA7}">
      <dgm:prSet custT="1"/>
      <dgm:spPr>
        <a:solidFill>
          <a:srgbClr val="FF7059"/>
        </a:solidFill>
      </dgm:spPr>
      <dgm:t>
        <a:bodyPr/>
        <a:lstStyle/>
        <a:p>
          <a:endParaRPr lang="cs-CZ" sz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53E2FE-7E19-4492-848B-054B7A0E259C}" type="parTrans" cxnId="{D4CFEF95-1AF6-4CFB-A8C1-63D16C1CC34F}">
      <dgm:prSet/>
      <dgm:spPr/>
      <dgm:t>
        <a:bodyPr/>
        <a:lstStyle/>
        <a:p>
          <a:endParaRPr lang="cs-CZ"/>
        </a:p>
      </dgm:t>
    </dgm:pt>
    <dgm:pt modelId="{52AE22BE-3421-41DB-B68F-BDEB00F674C2}" type="sibTrans" cxnId="{D4CFEF95-1AF6-4CFB-A8C1-63D16C1CC34F}">
      <dgm:prSet/>
      <dgm:spPr/>
      <dgm:t>
        <a:bodyPr/>
        <a:lstStyle/>
        <a:p>
          <a:endParaRPr lang="cs-CZ"/>
        </a:p>
      </dgm:t>
    </dgm:pt>
    <dgm:pt modelId="{DA8AD550-2769-4B88-9C4B-C83B84A8C684}">
      <dgm:prSet custT="1"/>
      <dgm:spPr>
        <a:solidFill>
          <a:srgbClr val="FF7059"/>
        </a:solidFill>
      </dgm:spPr>
      <dgm:t>
        <a:bodyPr/>
        <a:lstStyle/>
        <a:p>
          <a:endParaRPr lang="cs-CZ" sz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861086-D5DE-437D-9575-0F0776C9A141}" type="parTrans" cxnId="{78DDDED2-4282-4D48-B19B-B19E71CD5871}">
      <dgm:prSet/>
      <dgm:spPr/>
      <dgm:t>
        <a:bodyPr/>
        <a:lstStyle/>
        <a:p>
          <a:endParaRPr lang="cs-CZ"/>
        </a:p>
      </dgm:t>
    </dgm:pt>
    <dgm:pt modelId="{3F4B8DD8-FBF0-4431-9122-4AAEA5EB7EC6}" type="sibTrans" cxnId="{78DDDED2-4282-4D48-B19B-B19E71CD5871}">
      <dgm:prSet/>
      <dgm:spPr/>
      <dgm:t>
        <a:bodyPr/>
        <a:lstStyle/>
        <a:p>
          <a:endParaRPr lang="cs-CZ"/>
        </a:p>
      </dgm:t>
    </dgm:pt>
    <dgm:pt modelId="{D34998C9-F9CA-4C53-AE3F-EAA3374C9048}">
      <dgm:prSet custT="1"/>
      <dgm:spPr>
        <a:solidFill>
          <a:srgbClr val="FF7059"/>
        </a:solidFill>
      </dgm:spPr>
      <dgm:t>
        <a:bodyPr/>
        <a:lstStyle/>
        <a:p>
          <a:endParaRPr lang="cs-CZ" sz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67BBFD-73A6-46AB-90DB-989B5F266285}" type="parTrans" cxnId="{E40CFA7A-2ABE-430C-8887-6DF908C47C59}">
      <dgm:prSet/>
      <dgm:spPr/>
      <dgm:t>
        <a:bodyPr/>
        <a:lstStyle/>
        <a:p>
          <a:endParaRPr lang="cs-CZ"/>
        </a:p>
      </dgm:t>
    </dgm:pt>
    <dgm:pt modelId="{DA85ACAE-F250-4307-B878-104AB64826C6}" type="sibTrans" cxnId="{E40CFA7A-2ABE-430C-8887-6DF908C47C59}">
      <dgm:prSet/>
      <dgm:spPr/>
      <dgm:t>
        <a:bodyPr/>
        <a:lstStyle/>
        <a:p>
          <a:endParaRPr lang="cs-CZ"/>
        </a:p>
      </dgm:t>
    </dgm:pt>
    <dgm:pt modelId="{F2619B88-C339-45BF-A729-72D44F0919FD}">
      <dgm:prSet custT="1"/>
      <dgm:spPr>
        <a:solidFill>
          <a:srgbClr val="FF7059"/>
        </a:solidFill>
      </dgm:spPr>
      <dgm:t>
        <a:bodyPr/>
        <a:lstStyle/>
        <a:p>
          <a:r>
            <a:rPr lang="cs-CZ" sz="2800" b="1" dirty="0">
              <a:solidFill>
                <a:schemeClr val="tx1"/>
              </a:solidFill>
              <a:latin typeface="Tahoma" panose="020B0604030504040204" pitchFamily="34" charset="0"/>
            </a:rPr>
            <a:t>76 %</a:t>
          </a:r>
          <a:endParaRPr lang="en-GB" sz="28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6432D9A-4332-4548-B243-9AEC16BC5D69}" type="parTrans" cxnId="{BA7928C5-EC06-49FB-A82F-00A4198F3E53}">
      <dgm:prSet/>
      <dgm:spPr/>
      <dgm:t>
        <a:bodyPr/>
        <a:lstStyle/>
        <a:p>
          <a:endParaRPr lang="cs-CZ"/>
        </a:p>
      </dgm:t>
    </dgm:pt>
    <dgm:pt modelId="{42DF5DEF-A5BF-4C1B-917B-B2CA4AB69A67}" type="sibTrans" cxnId="{BA7928C5-EC06-49FB-A82F-00A4198F3E53}">
      <dgm:prSet/>
      <dgm:spPr/>
      <dgm:t>
        <a:bodyPr/>
        <a:lstStyle/>
        <a:p>
          <a:endParaRPr lang="cs-CZ"/>
        </a:p>
      </dgm:t>
    </dgm:pt>
    <dgm:pt modelId="{1D2A63DC-AB5A-4952-B69C-F4F75FD41395}">
      <dgm:prSet phldrT="[Text]"/>
      <dgm:spPr>
        <a:solidFill>
          <a:srgbClr val="FF7059"/>
        </a:solidFill>
      </dgm:spPr>
      <dgm:t>
        <a:bodyPr/>
        <a:lstStyle/>
        <a:p>
          <a:pPr>
            <a:spcBef>
              <a:spcPct val="0"/>
            </a:spcBef>
            <a:spcAft>
              <a:spcPct val="15000"/>
            </a:spcAft>
          </a:pPr>
          <a:endParaRPr lang="cs-CZ" sz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A145565-7B41-4989-9370-7DB9A88853F7}" type="parTrans" cxnId="{87F592B4-6FE9-480E-A65D-3DD0BC1CDDD4}">
      <dgm:prSet/>
      <dgm:spPr/>
      <dgm:t>
        <a:bodyPr/>
        <a:lstStyle/>
        <a:p>
          <a:endParaRPr lang="cs-CZ"/>
        </a:p>
      </dgm:t>
    </dgm:pt>
    <dgm:pt modelId="{04FBAACC-1C94-487A-88F8-4F3C2A2BBBB8}" type="sibTrans" cxnId="{87F592B4-6FE9-480E-A65D-3DD0BC1CDDD4}">
      <dgm:prSet/>
      <dgm:spPr/>
      <dgm:t>
        <a:bodyPr/>
        <a:lstStyle/>
        <a:p>
          <a:endParaRPr lang="cs-CZ"/>
        </a:p>
      </dgm:t>
    </dgm:pt>
    <dgm:pt modelId="{CE9D78CA-7C1A-4BDA-A628-21EE9B1B22D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cs-CZ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29B110-12BF-48FF-B9FA-FF1251BA01F7}" type="parTrans" cxnId="{2291CAF8-DF04-4BBA-8EB3-62E8D6BD7415}">
      <dgm:prSet/>
      <dgm:spPr/>
      <dgm:t>
        <a:bodyPr/>
        <a:lstStyle/>
        <a:p>
          <a:endParaRPr lang="cs-CZ"/>
        </a:p>
      </dgm:t>
    </dgm:pt>
    <dgm:pt modelId="{175AB1E9-74E5-462E-A72F-7039F7C4209B}" type="sibTrans" cxnId="{2291CAF8-DF04-4BBA-8EB3-62E8D6BD7415}">
      <dgm:prSet/>
      <dgm:spPr/>
      <dgm:t>
        <a:bodyPr/>
        <a:lstStyle/>
        <a:p>
          <a:endParaRPr lang="cs-CZ"/>
        </a:p>
      </dgm:t>
    </dgm:pt>
    <dgm:pt modelId="{36651AA2-1EAE-4D95-8DAF-BFA5D7F2E35F}">
      <dgm:prSet phldrT="[Text]"/>
      <dgm:spPr>
        <a:solidFill>
          <a:srgbClr val="FF7059"/>
        </a:solidFill>
      </dgm:spPr>
      <dgm:t>
        <a:bodyPr/>
        <a:lstStyle/>
        <a:p>
          <a:pPr>
            <a:spcBef>
              <a:spcPct val="0"/>
            </a:spcBef>
            <a:spcAft>
              <a:spcPct val="15000"/>
            </a:spcAft>
          </a:pPr>
          <a:endParaRPr lang="cs-CZ" sz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62B4FB-6E54-441B-BAB6-734C2E373ED5}" type="parTrans" cxnId="{46018F35-AFFA-4285-AA12-EF32F5491AB2}">
      <dgm:prSet/>
      <dgm:spPr/>
      <dgm:t>
        <a:bodyPr/>
        <a:lstStyle/>
        <a:p>
          <a:endParaRPr lang="cs-CZ"/>
        </a:p>
      </dgm:t>
    </dgm:pt>
    <dgm:pt modelId="{7CF94918-F1D5-49E4-A7C1-8E72435A27B7}" type="sibTrans" cxnId="{46018F35-AFFA-4285-AA12-EF32F5491AB2}">
      <dgm:prSet/>
      <dgm:spPr/>
      <dgm:t>
        <a:bodyPr/>
        <a:lstStyle/>
        <a:p>
          <a:endParaRPr lang="cs-CZ"/>
        </a:p>
      </dgm:t>
    </dgm:pt>
    <dgm:pt modelId="{EFA7B301-8647-4C87-87EF-E719382058AC}" type="pres">
      <dgm:prSet presAssocID="{92A4C10B-7A1A-4925-9B06-F7AAEA38BD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B5FDBA4-3BC9-4C02-AB22-1CF6D902FE9D}" type="pres">
      <dgm:prSet presAssocID="{97011FF8-F67B-4E0A-BC85-F60487BE7529}" presName="node" presStyleLbl="node1" presStyleIdx="0" presStyleCnt="5" custScaleX="3297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E0CEBC-938C-49F5-B0B0-A30E09FA3B28}" type="pres">
      <dgm:prSet presAssocID="{583B5FD9-91F2-40FF-8AA0-BF87E51C0F8B}" presName="sibTrans" presStyleCnt="0"/>
      <dgm:spPr/>
    </dgm:pt>
    <dgm:pt modelId="{81167B28-9156-45FA-832A-3B1E88359884}" type="pres">
      <dgm:prSet presAssocID="{55599608-1421-4568-AE3A-50C84B8D87A1}" presName="node" presStyleLbl="node1" presStyleIdx="1" presStyleCnt="5" custScaleX="355483" custLinFactNeighborX="68099" custLinFactNeighborY="119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718815-8959-4D3A-9D5E-8E3A5CF34407}" type="pres">
      <dgm:prSet presAssocID="{C63F0253-982F-40B9-98B4-2787563E65D3}" presName="sibTrans" presStyleCnt="0"/>
      <dgm:spPr/>
    </dgm:pt>
    <dgm:pt modelId="{8655D785-51D6-44AD-ADAB-40688E80EEE5}" type="pres">
      <dgm:prSet presAssocID="{D9084F15-EC06-406A-8584-2B6AFAC3C6BE}" presName="node" presStyleLbl="node1" presStyleIdx="2" presStyleCnt="5" custScaleX="333832" custScaleY="97965" custLinFactX="7528" custLinFactNeighborX="100000" custLinFactNeighborY="132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4386A1-8EF9-44B8-B748-8B360A690569}" type="pres">
      <dgm:prSet presAssocID="{6F340927-6030-4761-9789-5672640153EC}" presName="sibTrans" presStyleCnt="0"/>
      <dgm:spPr/>
    </dgm:pt>
    <dgm:pt modelId="{6D70CA3D-9304-45B2-8DA0-37A0146AF92B}" type="pres">
      <dgm:prSet presAssocID="{D0DABE6B-E0C5-4909-967B-E806637664C3}" presName="node" presStyleLbl="node1" presStyleIdx="3" presStyleCnt="5" custScaleX="1033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CDF24D-AA2A-4E48-B393-1EDD74AD0DFF}" type="pres">
      <dgm:prSet presAssocID="{012975CF-9ADA-40C4-AB59-43920254D1BA}" presName="sibTrans" presStyleCnt="0"/>
      <dgm:spPr/>
    </dgm:pt>
    <dgm:pt modelId="{19C9F222-34C8-4487-B42C-4878350F2C56}" type="pres">
      <dgm:prSet presAssocID="{CC833DA1-B0FB-4AF1-8FE3-8141448440BE}" presName="node" presStyleLbl="node1" presStyleIdx="4" presStyleCnt="5" custScaleX="235577" custScale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BD425A8-2BFD-45FC-94AF-932AD272A449}" srcId="{CC833DA1-B0FB-4AF1-8FE3-8141448440BE}" destId="{CD94C158-AB01-4ED8-A38D-3625A6F5C894}" srcOrd="3" destOrd="0" parTransId="{555A9852-ADD0-4D60-818A-33B3166E43F1}" sibTransId="{F9F8B32E-D8C4-468E-8102-2C8317AD4694}"/>
    <dgm:cxn modelId="{2291CAF8-DF04-4BBA-8EB3-62E8D6BD7415}" srcId="{CC833DA1-B0FB-4AF1-8FE3-8141448440BE}" destId="{CE9D78CA-7C1A-4BDA-A628-21EE9B1B22DB}" srcOrd="4" destOrd="0" parTransId="{CD29B110-12BF-48FF-B9FA-FF1251BA01F7}" sibTransId="{175AB1E9-74E5-462E-A72F-7039F7C4209B}"/>
    <dgm:cxn modelId="{DA12CE5A-AB7B-4F74-8AB7-1E079FEBCCDD}" type="presOf" srcId="{DBBB1F74-829F-4DDB-9A38-1F13543E9089}" destId="{8655D785-51D6-44AD-ADAB-40688E80EEE5}" srcOrd="0" destOrd="1" presId="urn:microsoft.com/office/officeart/2005/8/layout/hList6"/>
    <dgm:cxn modelId="{586900CD-BA22-4D7E-BE79-9FA2BF01E343}" type="presOf" srcId="{D0DABE6B-E0C5-4909-967B-E806637664C3}" destId="{6D70CA3D-9304-45B2-8DA0-37A0146AF92B}" srcOrd="0" destOrd="0" presId="urn:microsoft.com/office/officeart/2005/8/layout/hList6"/>
    <dgm:cxn modelId="{A4F65983-2CC0-4AF8-BE69-1F80159C5F6B}" srcId="{CC833DA1-B0FB-4AF1-8FE3-8141448440BE}" destId="{9E5BB457-DA6F-426E-A15A-BB049DF7113E}" srcOrd="6" destOrd="0" parTransId="{B7319278-757F-4E23-B73A-8E4D3F5ED3A9}" sibTransId="{F0E08812-7393-4BE8-9B1E-899EA63F41F7}"/>
    <dgm:cxn modelId="{609499B5-DC1B-4463-905B-DCF4154D4A4D}" type="presOf" srcId="{CE9D78CA-7C1A-4BDA-A628-21EE9B1B22DB}" destId="{19C9F222-34C8-4487-B42C-4878350F2C56}" srcOrd="0" destOrd="5" presId="urn:microsoft.com/office/officeart/2005/8/layout/hList6"/>
    <dgm:cxn modelId="{90977C5F-4B7D-4EA1-9F83-52A27B03FE1A}" srcId="{92A4C10B-7A1A-4925-9B06-F7AAEA38BDEE}" destId="{55599608-1421-4568-AE3A-50C84B8D87A1}" srcOrd="1" destOrd="0" parTransId="{364720DA-777B-45D4-AB02-7E8C86AE8558}" sibTransId="{C63F0253-982F-40B9-98B4-2787563E65D3}"/>
    <dgm:cxn modelId="{D30C6FD6-6449-40F7-BC1C-F04BA474928E}" srcId="{92A4C10B-7A1A-4925-9B06-F7AAEA38BDEE}" destId="{D9084F15-EC06-406A-8584-2B6AFAC3C6BE}" srcOrd="2" destOrd="0" parTransId="{25ABA498-AF46-4BC9-83B5-6B362DE74FAE}" sibTransId="{6F340927-6030-4761-9789-5672640153EC}"/>
    <dgm:cxn modelId="{C7895F34-DD22-4E57-B5D0-E54878F05A51}" type="presOf" srcId="{C437FE6E-D05E-43DD-91D1-F00674C8CEE8}" destId="{19C9F222-34C8-4487-B42C-4878350F2C56}" srcOrd="0" destOrd="6" presId="urn:microsoft.com/office/officeart/2005/8/layout/hList6"/>
    <dgm:cxn modelId="{42BD95B7-F266-476E-9CAC-5567178ADD83}" type="presOf" srcId="{DA8AD550-2769-4B88-9C4B-C83B84A8C684}" destId="{81167B28-9156-45FA-832A-3B1E88359884}" srcOrd="0" destOrd="2" presId="urn:microsoft.com/office/officeart/2005/8/layout/hList6"/>
    <dgm:cxn modelId="{397CC07A-69CD-4F52-B4E7-7AE0607ADBFE}" type="presOf" srcId="{810A5DAD-56A8-4D7C-AC7F-6BFD4D5EEEA7}" destId="{81167B28-9156-45FA-832A-3B1E88359884}" srcOrd="0" destOrd="1" presId="urn:microsoft.com/office/officeart/2005/8/layout/hList6"/>
    <dgm:cxn modelId="{801F4B72-046A-42EA-947F-14BE2E32CA8F}" srcId="{92A4C10B-7A1A-4925-9B06-F7AAEA38BDEE}" destId="{97011FF8-F67B-4E0A-BC85-F60487BE7529}" srcOrd="0" destOrd="0" parTransId="{F5921BAA-66D6-4CD1-836D-2E77A77E9017}" sibTransId="{583B5FD9-91F2-40FF-8AA0-BF87E51C0F8B}"/>
    <dgm:cxn modelId="{0F6E9076-E3D9-410D-8245-160441A1B054}" srcId="{CC833DA1-B0FB-4AF1-8FE3-8141448440BE}" destId="{0201922B-178A-40E4-917B-49A4945C78AF}" srcOrd="0" destOrd="0" parTransId="{02CBB913-AB8E-468A-AADE-337675D4C36E}" sibTransId="{886DBF35-293C-4405-994C-B75BD56B0F85}"/>
    <dgm:cxn modelId="{BFF8D4D4-732D-4BBC-A3A6-D59235361C78}" type="presOf" srcId="{CD94C158-AB01-4ED8-A38D-3625A6F5C894}" destId="{19C9F222-34C8-4487-B42C-4878350F2C56}" srcOrd="0" destOrd="4" presId="urn:microsoft.com/office/officeart/2005/8/layout/hList6"/>
    <dgm:cxn modelId="{401B3C8A-3BE0-4553-8DE1-BA74587F1ED2}" type="presOf" srcId="{36651AA2-1EAE-4D95-8DAF-BFA5D7F2E35F}" destId="{8655D785-51D6-44AD-ADAB-40688E80EEE5}" srcOrd="0" destOrd="4" presId="urn:microsoft.com/office/officeart/2005/8/layout/hList6"/>
    <dgm:cxn modelId="{B29338B4-7F8B-4F04-B2C0-420FDCBF16C8}" type="presOf" srcId="{3F1AA97F-6276-4A00-A3CD-5B978A937E2D}" destId="{1B5FDBA4-3BC9-4C02-AB22-1CF6D902FE9D}" srcOrd="0" destOrd="1" presId="urn:microsoft.com/office/officeart/2005/8/layout/hList6"/>
    <dgm:cxn modelId="{F7F8B5E7-75C4-4779-BE6B-57CF64195C04}" type="presOf" srcId="{CC833DA1-B0FB-4AF1-8FE3-8141448440BE}" destId="{19C9F222-34C8-4487-B42C-4878350F2C56}" srcOrd="0" destOrd="0" presId="urn:microsoft.com/office/officeart/2005/8/layout/hList6"/>
    <dgm:cxn modelId="{21972FCF-F69A-47B0-A6EE-92419F897A87}" type="presOf" srcId="{92A4C10B-7A1A-4925-9B06-F7AAEA38BDEE}" destId="{EFA7B301-8647-4C87-87EF-E719382058AC}" srcOrd="0" destOrd="0" presId="urn:microsoft.com/office/officeart/2005/8/layout/hList6"/>
    <dgm:cxn modelId="{C4768A85-0366-4CD1-97D9-3FD710F5CDD2}" srcId="{97011FF8-F67B-4E0A-BC85-F60487BE7529}" destId="{B298A337-A87D-4619-893F-1F59B00E46C8}" srcOrd="2" destOrd="0" parTransId="{0286A2A5-3EF2-4DD2-9366-07AEF4017ADF}" sibTransId="{B8B6BC49-4920-4466-8A36-31AA2F39BB65}"/>
    <dgm:cxn modelId="{9F6CC798-720A-436D-A985-7AD63393453F}" type="presOf" srcId="{1D2A63DC-AB5A-4952-B69C-F4F75FD41395}" destId="{8655D785-51D6-44AD-ADAB-40688E80EEE5}" srcOrd="0" destOrd="2" presId="urn:microsoft.com/office/officeart/2005/8/layout/hList6"/>
    <dgm:cxn modelId="{A21E71C6-C06E-4E52-ABAE-FCE81403A05A}" srcId="{CC833DA1-B0FB-4AF1-8FE3-8141448440BE}" destId="{1959A97F-BA48-466C-B3A6-19285D1EB3AA}" srcOrd="1" destOrd="0" parTransId="{B75E52F7-AE72-47D3-9B49-60CB120939A3}" sibTransId="{897C3F2F-8F83-4841-BC2C-97C0650A3A51}"/>
    <dgm:cxn modelId="{2C79FA2C-0D37-4D92-AD5B-2903F6849518}" type="presOf" srcId="{D34998C9-F9CA-4C53-AE3F-EAA3374C9048}" destId="{81167B28-9156-45FA-832A-3B1E88359884}" srcOrd="0" destOrd="3" presId="urn:microsoft.com/office/officeart/2005/8/layout/hList6"/>
    <dgm:cxn modelId="{736D2AB6-B3A9-4DA8-92B1-F941D2EA8C2C}" type="presOf" srcId="{72926AAE-80DC-4EB6-BB82-92C1637F6408}" destId="{8655D785-51D6-44AD-ADAB-40688E80EEE5}" srcOrd="0" destOrd="5" presId="urn:microsoft.com/office/officeart/2005/8/layout/hList6"/>
    <dgm:cxn modelId="{D09D6F05-6756-4D5F-9BA0-6F9DBB60D463}" srcId="{CC833DA1-B0FB-4AF1-8FE3-8141448440BE}" destId="{BF365E0C-FD36-4DE1-B635-B28A554322FB}" srcOrd="2" destOrd="0" parTransId="{F477A27F-92D6-4044-B4F4-2486B66B734F}" sibTransId="{B4AE114A-5A59-46F7-9BAD-354BC0D1D58A}"/>
    <dgm:cxn modelId="{6D226960-FAE5-4444-933C-021DFE02B7F4}" type="presOf" srcId="{7E2D0DC1-FC08-42A3-A7D0-6AE45221095E}" destId="{1B5FDBA4-3BC9-4C02-AB22-1CF6D902FE9D}" srcOrd="0" destOrd="4" presId="urn:microsoft.com/office/officeart/2005/8/layout/hList6"/>
    <dgm:cxn modelId="{FA036D2D-925C-44F4-A26B-FEF36A69B584}" type="presOf" srcId="{55599608-1421-4568-AE3A-50C84B8D87A1}" destId="{81167B28-9156-45FA-832A-3B1E88359884}" srcOrd="0" destOrd="0" presId="urn:microsoft.com/office/officeart/2005/8/layout/hList6"/>
    <dgm:cxn modelId="{015BE995-325A-42A5-A265-E4DE7CA98F09}" srcId="{97011FF8-F67B-4E0A-BC85-F60487BE7529}" destId="{3F1AA97F-6276-4A00-A3CD-5B978A937E2D}" srcOrd="0" destOrd="0" parTransId="{1BCEF0AD-C3DC-4EF6-8AFB-75A2B38DD4A6}" sibTransId="{36E81562-3D56-490E-A944-72A9483FEA4E}"/>
    <dgm:cxn modelId="{8625F877-1052-4963-80EB-7CA7ED8F0398}" type="presOf" srcId="{9E5BB457-DA6F-426E-A15A-BB049DF7113E}" destId="{19C9F222-34C8-4487-B42C-4878350F2C56}" srcOrd="0" destOrd="7" presId="urn:microsoft.com/office/officeart/2005/8/layout/hList6"/>
    <dgm:cxn modelId="{184EB2CC-EDD4-4676-A3D0-A8AA081F82A8}" srcId="{D9084F15-EC06-406A-8584-2B6AFAC3C6BE}" destId="{DBBB1F74-829F-4DDB-9A38-1F13543E9089}" srcOrd="0" destOrd="0" parTransId="{7E4D2335-A192-4750-B775-57EBC58A90D6}" sibTransId="{67304886-2865-4E6B-8ACB-5A4887FFB812}"/>
    <dgm:cxn modelId="{87F592B4-6FE9-480E-A65D-3DD0BC1CDDD4}" srcId="{D9084F15-EC06-406A-8584-2B6AFAC3C6BE}" destId="{1D2A63DC-AB5A-4952-B69C-F4F75FD41395}" srcOrd="1" destOrd="0" parTransId="{CA145565-7B41-4989-9370-7DB9A88853F7}" sibTransId="{04FBAACC-1C94-487A-88F8-4F3C2A2BBBB8}"/>
    <dgm:cxn modelId="{DF28549F-E040-4122-9632-C3A86F8EFF8A}" srcId="{CC833DA1-B0FB-4AF1-8FE3-8141448440BE}" destId="{C437FE6E-D05E-43DD-91D1-F00674C8CEE8}" srcOrd="5" destOrd="0" parTransId="{B8757251-E4D0-477E-8C11-60828550868D}" sibTransId="{129D483B-B742-42EE-8371-7051F23F1E8A}"/>
    <dgm:cxn modelId="{0B2676F7-2D88-47E7-A6CB-C79C14E8AAF2}" type="presOf" srcId="{9304760B-9D2E-4611-B392-73AB1EF32AEA}" destId="{8655D785-51D6-44AD-ADAB-40688E80EEE5}" srcOrd="0" destOrd="3" presId="urn:microsoft.com/office/officeart/2005/8/layout/hList6"/>
    <dgm:cxn modelId="{CEC473A5-003D-4D8C-A664-B13616FF1AC2}" type="presOf" srcId="{BF365E0C-FD36-4DE1-B635-B28A554322FB}" destId="{19C9F222-34C8-4487-B42C-4878350F2C56}" srcOrd="0" destOrd="3" presId="urn:microsoft.com/office/officeart/2005/8/layout/hList6"/>
    <dgm:cxn modelId="{A8816E4D-C580-4F2B-8345-E9D6C3705D3C}" type="presOf" srcId="{F2619B88-C339-45BF-A729-72D44F0919FD}" destId="{81167B28-9156-45FA-832A-3B1E88359884}" srcOrd="0" destOrd="4" presId="urn:microsoft.com/office/officeart/2005/8/layout/hList6"/>
    <dgm:cxn modelId="{D1F1AB3A-A719-43C8-A3E1-F32B2EE6B7A4}" srcId="{92A4C10B-7A1A-4925-9B06-F7AAEA38BDEE}" destId="{CC833DA1-B0FB-4AF1-8FE3-8141448440BE}" srcOrd="4" destOrd="0" parTransId="{05FB0DA1-010D-42EC-AA9A-EAAECC90A6DE}" sibTransId="{F74753C7-D889-4154-8392-C51389589E37}"/>
    <dgm:cxn modelId="{77A445D9-34DE-49B8-B13F-48226AFEC041}" type="presOf" srcId="{97011FF8-F67B-4E0A-BC85-F60487BE7529}" destId="{1B5FDBA4-3BC9-4C02-AB22-1CF6D902FE9D}" srcOrd="0" destOrd="0" presId="urn:microsoft.com/office/officeart/2005/8/layout/hList6"/>
    <dgm:cxn modelId="{C16D009B-1E8A-48E8-8C90-1E633E8A0879}" srcId="{92A4C10B-7A1A-4925-9B06-F7AAEA38BDEE}" destId="{D0DABE6B-E0C5-4909-967B-E806637664C3}" srcOrd="3" destOrd="0" parTransId="{FD7BF441-F801-4759-B3A5-E5DF187D8484}" sibTransId="{012975CF-9ADA-40C4-AB59-43920254D1BA}"/>
    <dgm:cxn modelId="{EC98FB91-5F47-49DF-BC6C-9A8CFC3AC2EB}" type="presOf" srcId="{B298A337-A87D-4619-893F-1F59B00E46C8}" destId="{1B5FDBA4-3BC9-4C02-AB22-1CF6D902FE9D}" srcOrd="0" destOrd="3" presId="urn:microsoft.com/office/officeart/2005/8/layout/hList6"/>
    <dgm:cxn modelId="{98175FC3-F953-437D-B370-992F89BE1C85}" srcId="{D9084F15-EC06-406A-8584-2B6AFAC3C6BE}" destId="{72926AAE-80DC-4EB6-BB82-92C1637F6408}" srcOrd="4" destOrd="0" parTransId="{769DB02A-930E-4AF8-A40B-51E7A929E2DB}" sibTransId="{97392A16-E4A3-4950-A5B6-11007A6ED183}"/>
    <dgm:cxn modelId="{326BB22A-3482-406F-8372-152ABC6117B9}" srcId="{97011FF8-F67B-4E0A-BC85-F60487BE7529}" destId="{7E2D0DC1-FC08-42A3-A7D0-6AE45221095E}" srcOrd="3" destOrd="0" parTransId="{65CB18C6-A21D-4376-87E7-D337479C905E}" sibTransId="{BF62773A-8212-4D9F-824F-725DCB470040}"/>
    <dgm:cxn modelId="{E87D6358-8C6F-4A64-B923-449F9884CDD2}" srcId="{D9084F15-EC06-406A-8584-2B6AFAC3C6BE}" destId="{9304760B-9D2E-4611-B392-73AB1EF32AEA}" srcOrd="2" destOrd="0" parTransId="{FA8C8B59-2023-46CD-9683-DB54E8DFE3A6}" sibTransId="{455B5658-C043-491E-A16D-F9AFD1BB1704}"/>
    <dgm:cxn modelId="{2CFEAB13-EC6B-4BAA-AA03-8ED6A0AC6110}" type="presOf" srcId="{D9084F15-EC06-406A-8584-2B6AFAC3C6BE}" destId="{8655D785-51D6-44AD-ADAB-40688E80EEE5}" srcOrd="0" destOrd="0" presId="urn:microsoft.com/office/officeart/2005/8/layout/hList6"/>
    <dgm:cxn modelId="{BA7928C5-EC06-49FB-A82F-00A4198F3E53}" srcId="{55599608-1421-4568-AE3A-50C84B8D87A1}" destId="{F2619B88-C339-45BF-A729-72D44F0919FD}" srcOrd="3" destOrd="0" parTransId="{06432D9A-4332-4548-B243-9AEC16BC5D69}" sibTransId="{42DF5DEF-A5BF-4C1B-917B-B2CA4AB69A67}"/>
    <dgm:cxn modelId="{9DB051D2-C4C8-4F18-93AB-CC624A27C516}" type="presOf" srcId="{1959A97F-BA48-466C-B3A6-19285D1EB3AA}" destId="{19C9F222-34C8-4487-B42C-4878350F2C56}" srcOrd="0" destOrd="2" presId="urn:microsoft.com/office/officeart/2005/8/layout/hList6"/>
    <dgm:cxn modelId="{78DDDED2-4282-4D48-B19B-B19E71CD5871}" srcId="{55599608-1421-4568-AE3A-50C84B8D87A1}" destId="{DA8AD550-2769-4B88-9C4B-C83B84A8C684}" srcOrd="1" destOrd="0" parTransId="{28861086-D5DE-437D-9575-0F0776C9A141}" sibTransId="{3F4B8DD8-FBF0-4431-9122-4AAEA5EB7EC6}"/>
    <dgm:cxn modelId="{E40CFA7A-2ABE-430C-8887-6DF908C47C59}" srcId="{55599608-1421-4568-AE3A-50C84B8D87A1}" destId="{D34998C9-F9CA-4C53-AE3F-EAA3374C9048}" srcOrd="2" destOrd="0" parTransId="{D167BBFD-73A6-46AB-90DB-989B5F266285}" sibTransId="{DA85ACAE-F250-4307-B878-104AB64826C6}"/>
    <dgm:cxn modelId="{A55C3538-9BF7-44B8-8547-7E0E228972FA}" srcId="{97011FF8-F67B-4E0A-BC85-F60487BE7529}" destId="{6387AA58-1ECF-4AA7-9667-DF5FDDD3C656}" srcOrd="1" destOrd="0" parTransId="{E722F5ED-E6CB-4EC1-8B11-6051D41DFE30}" sibTransId="{412E5230-8532-48A3-90F6-71C05F43A512}"/>
    <dgm:cxn modelId="{46018F35-AFFA-4285-AA12-EF32F5491AB2}" srcId="{D9084F15-EC06-406A-8584-2B6AFAC3C6BE}" destId="{36651AA2-1EAE-4D95-8DAF-BFA5D7F2E35F}" srcOrd="3" destOrd="0" parTransId="{4162B4FB-6E54-441B-BAB6-734C2E373ED5}" sibTransId="{7CF94918-F1D5-49E4-A7C1-8E72435A27B7}"/>
    <dgm:cxn modelId="{8AC46E4D-8525-44D1-9F46-6004FE2AE3B1}" type="presOf" srcId="{0201922B-178A-40E4-917B-49A4945C78AF}" destId="{19C9F222-34C8-4487-B42C-4878350F2C56}" srcOrd="0" destOrd="1" presId="urn:microsoft.com/office/officeart/2005/8/layout/hList6"/>
    <dgm:cxn modelId="{CC811075-A429-4339-B403-BF5C498B5A17}" type="presOf" srcId="{6387AA58-1ECF-4AA7-9667-DF5FDDD3C656}" destId="{1B5FDBA4-3BC9-4C02-AB22-1CF6D902FE9D}" srcOrd="0" destOrd="2" presId="urn:microsoft.com/office/officeart/2005/8/layout/hList6"/>
    <dgm:cxn modelId="{D4CFEF95-1AF6-4CFB-A8C1-63D16C1CC34F}" srcId="{55599608-1421-4568-AE3A-50C84B8D87A1}" destId="{810A5DAD-56A8-4D7C-AC7F-6BFD4D5EEEA7}" srcOrd="0" destOrd="0" parTransId="{BE53E2FE-7E19-4492-848B-054B7A0E259C}" sibTransId="{52AE22BE-3421-41DB-B68F-BDEB00F674C2}"/>
    <dgm:cxn modelId="{0A5FAD8B-9F38-4E74-B455-94D1CBA92C7E}" type="presParOf" srcId="{EFA7B301-8647-4C87-87EF-E719382058AC}" destId="{1B5FDBA4-3BC9-4C02-AB22-1CF6D902FE9D}" srcOrd="0" destOrd="0" presId="urn:microsoft.com/office/officeart/2005/8/layout/hList6"/>
    <dgm:cxn modelId="{B4A35167-83A5-418A-A0CD-5362A9CDA193}" type="presParOf" srcId="{EFA7B301-8647-4C87-87EF-E719382058AC}" destId="{DBE0CEBC-938C-49F5-B0B0-A30E09FA3B28}" srcOrd="1" destOrd="0" presId="urn:microsoft.com/office/officeart/2005/8/layout/hList6"/>
    <dgm:cxn modelId="{6381D6AF-44CE-4D7C-BA94-A91AA4A28986}" type="presParOf" srcId="{EFA7B301-8647-4C87-87EF-E719382058AC}" destId="{81167B28-9156-45FA-832A-3B1E88359884}" srcOrd="2" destOrd="0" presId="urn:microsoft.com/office/officeart/2005/8/layout/hList6"/>
    <dgm:cxn modelId="{0648237F-DBEA-4ED6-AFB1-EF1A715BA9D1}" type="presParOf" srcId="{EFA7B301-8647-4C87-87EF-E719382058AC}" destId="{81718815-8959-4D3A-9D5E-8E3A5CF34407}" srcOrd="3" destOrd="0" presId="urn:microsoft.com/office/officeart/2005/8/layout/hList6"/>
    <dgm:cxn modelId="{94BFD432-674F-4499-AA4D-0C5BD5B94EA7}" type="presParOf" srcId="{EFA7B301-8647-4C87-87EF-E719382058AC}" destId="{8655D785-51D6-44AD-ADAB-40688E80EEE5}" srcOrd="4" destOrd="0" presId="urn:microsoft.com/office/officeart/2005/8/layout/hList6"/>
    <dgm:cxn modelId="{99CC1C12-12AE-490E-B80E-B39EB7BED616}" type="presParOf" srcId="{EFA7B301-8647-4C87-87EF-E719382058AC}" destId="{554386A1-8EF9-44B8-B748-8B360A690569}" srcOrd="5" destOrd="0" presId="urn:microsoft.com/office/officeart/2005/8/layout/hList6"/>
    <dgm:cxn modelId="{05B6A0AB-5398-467A-A01D-BD6A4155E627}" type="presParOf" srcId="{EFA7B301-8647-4C87-87EF-E719382058AC}" destId="{6D70CA3D-9304-45B2-8DA0-37A0146AF92B}" srcOrd="6" destOrd="0" presId="urn:microsoft.com/office/officeart/2005/8/layout/hList6"/>
    <dgm:cxn modelId="{A3035F34-085F-4D1C-BD93-2B8BA5315ED0}" type="presParOf" srcId="{EFA7B301-8647-4C87-87EF-E719382058AC}" destId="{AFCDF24D-AA2A-4E48-B393-1EDD74AD0DFF}" srcOrd="7" destOrd="0" presId="urn:microsoft.com/office/officeart/2005/8/layout/hList6"/>
    <dgm:cxn modelId="{E6E5BDDC-0ECD-4070-892C-D54467A0DD00}" type="presParOf" srcId="{EFA7B301-8647-4C87-87EF-E719382058AC}" destId="{19C9F222-34C8-4487-B42C-4878350F2C56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0B44B-9BD6-4379-99BC-2E7067494C96}">
      <dsp:nvSpPr>
        <dsp:cNvPr id="0" name=""/>
        <dsp:cNvSpPr/>
      </dsp:nvSpPr>
      <dsp:spPr>
        <a:xfrm>
          <a:off x="5700983" y="3989060"/>
          <a:ext cx="291889" cy="627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944" y="0"/>
              </a:lnTo>
              <a:lnTo>
                <a:pt x="145944" y="627561"/>
              </a:lnTo>
              <a:lnTo>
                <a:pt x="291889" y="627561"/>
              </a:lnTo>
            </a:path>
          </a:pathLst>
        </a:custGeom>
        <a:noFill/>
        <a:ln w="25400" cap="flat" cmpd="sng" algn="ctr">
          <a:solidFill>
            <a:srgbClr val="18481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60F9A-58F5-4FA6-8023-29CF6CF25990}">
      <dsp:nvSpPr>
        <dsp:cNvPr id="0" name=""/>
        <dsp:cNvSpPr/>
      </dsp:nvSpPr>
      <dsp:spPr>
        <a:xfrm>
          <a:off x="5700983" y="3943340"/>
          <a:ext cx="2918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1889" y="45720"/>
              </a:lnTo>
            </a:path>
          </a:pathLst>
        </a:custGeom>
        <a:noFill/>
        <a:ln w="25400" cap="flat" cmpd="sng" algn="ctr">
          <a:solidFill>
            <a:srgbClr val="18481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CB100-0E22-4B4F-901E-66D6DED69581}">
      <dsp:nvSpPr>
        <dsp:cNvPr id="0" name=""/>
        <dsp:cNvSpPr/>
      </dsp:nvSpPr>
      <dsp:spPr>
        <a:xfrm>
          <a:off x="5700983" y="3361499"/>
          <a:ext cx="291889" cy="627561"/>
        </a:xfrm>
        <a:custGeom>
          <a:avLst/>
          <a:gdLst/>
          <a:ahLst/>
          <a:cxnLst/>
          <a:rect l="0" t="0" r="0" b="0"/>
          <a:pathLst>
            <a:path>
              <a:moveTo>
                <a:pt x="0" y="627561"/>
              </a:moveTo>
              <a:lnTo>
                <a:pt x="145944" y="627561"/>
              </a:lnTo>
              <a:lnTo>
                <a:pt x="145944" y="0"/>
              </a:lnTo>
              <a:lnTo>
                <a:pt x="291889" y="0"/>
              </a:lnTo>
            </a:path>
          </a:pathLst>
        </a:custGeom>
        <a:noFill/>
        <a:ln w="25400" cap="flat" cmpd="sng" algn="ctr">
          <a:solidFill>
            <a:srgbClr val="18481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2ED95-9056-4376-B428-60A656EDE033}">
      <dsp:nvSpPr>
        <dsp:cNvPr id="0" name=""/>
        <dsp:cNvSpPr/>
      </dsp:nvSpPr>
      <dsp:spPr>
        <a:xfrm>
          <a:off x="3151127" y="2420156"/>
          <a:ext cx="291889" cy="1568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944" y="0"/>
              </a:lnTo>
              <a:lnTo>
                <a:pt x="145944" y="1568904"/>
              </a:lnTo>
              <a:lnTo>
                <a:pt x="291889" y="1568904"/>
              </a:lnTo>
            </a:path>
          </a:pathLst>
        </a:custGeom>
        <a:noFill/>
        <a:ln w="25400" cap="flat" cmpd="sng" algn="ctr">
          <a:solidFill>
            <a:srgbClr val="18481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6D2D8-3007-49C3-BA61-D77B1A2D528E}">
      <dsp:nvSpPr>
        <dsp:cNvPr id="0" name=""/>
        <dsp:cNvSpPr/>
      </dsp:nvSpPr>
      <dsp:spPr>
        <a:xfrm>
          <a:off x="5700983" y="2420156"/>
          <a:ext cx="291889" cy="313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944" y="0"/>
              </a:lnTo>
              <a:lnTo>
                <a:pt x="145944" y="313780"/>
              </a:lnTo>
              <a:lnTo>
                <a:pt x="291889" y="313780"/>
              </a:lnTo>
            </a:path>
          </a:pathLst>
        </a:custGeom>
        <a:noFill/>
        <a:ln w="25400" cap="flat" cmpd="sng" algn="ctr">
          <a:solidFill>
            <a:srgbClr val="18481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4289B-4BE7-4476-A8A5-AE283B129F04}">
      <dsp:nvSpPr>
        <dsp:cNvPr id="0" name=""/>
        <dsp:cNvSpPr/>
      </dsp:nvSpPr>
      <dsp:spPr>
        <a:xfrm>
          <a:off x="5700983" y="2106375"/>
          <a:ext cx="291889" cy="313780"/>
        </a:xfrm>
        <a:custGeom>
          <a:avLst/>
          <a:gdLst/>
          <a:ahLst/>
          <a:cxnLst/>
          <a:rect l="0" t="0" r="0" b="0"/>
          <a:pathLst>
            <a:path>
              <a:moveTo>
                <a:pt x="0" y="313780"/>
              </a:moveTo>
              <a:lnTo>
                <a:pt x="145944" y="313780"/>
              </a:lnTo>
              <a:lnTo>
                <a:pt x="145944" y="0"/>
              </a:lnTo>
              <a:lnTo>
                <a:pt x="291889" y="0"/>
              </a:lnTo>
            </a:path>
          </a:pathLst>
        </a:custGeom>
        <a:noFill/>
        <a:ln w="25400" cap="flat" cmpd="sng" algn="ctr">
          <a:solidFill>
            <a:srgbClr val="18481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6A595-A237-4BFC-847C-E98CDFBDE917}">
      <dsp:nvSpPr>
        <dsp:cNvPr id="0" name=""/>
        <dsp:cNvSpPr/>
      </dsp:nvSpPr>
      <dsp:spPr>
        <a:xfrm>
          <a:off x="3151127" y="2374436"/>
          <a:ext cx="2918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1889" y="45720"/>
              </a:lnTo>
            </a:path>
          </a:pathLst>
        </a:custGeom>
        <a:noFill/>
        <a:ln w="25400" cap="flat" cmpd="sng" algn="ctr">
          <a:solidFill>
            <a:srgbClr val="18481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67EA0-BCEF-4A5C-931F-E7F626ABE533}">
      <dsp:nvSpPr>
        <dsp:cNvPr id="0" name=""/>
        <dsp:cNvSpPr/>
      </dsp:nvSpPr>
      <dsp:spPr>
        <a:xfrm>
          <a:off x="5700983" y="851252"/>
          <a:ext cx="291889" cy="627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944" y="0"/>
              </a:lnTo>
              <a:lnTo>
                <a:pt x="145944" y="627561"/>
              </a:lnTo>
              <a:lnTo>
                <a:pt x="291889" y="627561"/>
              </a:lnTo>
            </a:path>
          </a:pathLst>
        </a:custGeom>
        <a:noFill/>
        <a:ln w="25400" cap="flat" cmpd="sng" algn="ctr">
          <a:solidFill>
            <a:srgbClr val="18481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FC9FB-31FE-4DE8-9099-D6F7181B9DC7}">
      <dsp:nvSpPr>
        <dsp:cNvPr id="0" name=""/>
        <dsp:cNvSpPr/>
      </dsp:nvSpPr>
      <dsp:spPr>
        <a:xfrm>
          <a:off x="5700983" y="805532"/>
          <a:ext cx="2918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1889" y="45720"/>
              </a:lnTo>
            </a:path>
          </a:pathLst>
        </a:custGeom>
        <a:noFill/>
        <a:ln w="25400" cap="flat" cmpd="sng" algn="ctr">
          <a:solidFill>
            <a:srgbClr val="18481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48A4D-0151-42BB-AAA2-A5C46D4C74EE}">
      <dsp:nvSpPr>
        <dsp:cNvPr id="0" name=""/>
        <dsp:cNvSpPr/>
      </dsp:nvSpPr>
      <dsp:spPr>
        <a:xfrm>
          <a:off x="5700983" y="223690"/>
          <a:ext cx="291889" cy="627561"/>
        </a:xfrm>
        <a:custGeom>
          <a:avLst/>
          <a:gdLst/>
          <a:ahLst/>
          <a:cxnLst/>
          <a:rect l="0" t="0" r="0" b="0"/>
          <a:pathLst>
            <a:path>
              <a:moveTo>
                <a:pt x="0" y="627561"/>
              </a:moveTo>
              <a:lnTo>
                <a:pt x="145944" y="627561"/>
              </a:lnTo>
              <a:lnTo>
                <a:pt x="145944" y="0"/>
              </a:lnTo>
              <a:lnTo>
                <a:pt x="291889" y="0"/>
              </a:lnTo>
            </a:path>
          </a:pathLst>
        </a:custGeom>
        <a:noFill/>
        <a:ln w="25400" cap="flat" cmpd="sng" algn="ctr">
          <a:solidFill>
            <a:srgbClr val="18481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E4B93-0897-4248-98FD-E487DF2C03A8}">
      <dsp:nvSpPr>
        <dsp:cNvPr id="0" name=""/>
        <dsp:cNvSpPr/>
      </dsp:nvSpPr>
      <dsp:spPr>
        <a:xfrm>
          <a:off x="3151127" y="851252"/>
          <a:ext cx="291889" cy="1568904"/>
        </a:xfrm>
        <a:custGeom>
          <a:avLst/>
          <a:gdLst/>
          <a:ahLst/>
          <a:cxnLst/>
          <a:rect l="0" t="0" r="0" b="0"/>
          <a:pathLst>
            <a:path>
              <a:moveTo>
                <a:pt x="0" y="1568904"/>
              </a:moveTo>
              <a:lnTo>
                <a:pt x="145944" y="1568904"/>
              </a:lnTo>
              <a:lnTo>
                <a:pt x="145944" y="0"/>
              </a:lnTo>
              <a:lnTo>
                <a:pt x="291889" y="0"/>
              </a:lnTo>
            </a:path>
          </a:pathLst>
        </a:custGeom>
        <a:noFill/>
        <a:ln w="25400" cap="flat" cmpd="sng" algn="ctr">
          <a:solidFill>
            <a:srgbClr val="18481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575B3-C10D-4214-8F92-AA8250AEA71A}">
      <dsp:nvSpPr>
        <dsp:cNvPr id="0" name=""/>
        <dsp:cNvSpPr/>
      </dsp:nvSpPr>
      <dsp:spPr>
        <a:xfrm>
          <a:off x="893160" y="2197591"/>
          <a:ext cx="2257966" cy="445130"/>
        </a:xfrm>
        <a:prstGeom prst="rect">
          <a:avLst/>
        </a:prstGeom>
        <a:noFill/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>
              <a:solidFill>
                <a:schemeClr val="tx1"/>
              </a:solidFill>
              <a:latin typeface="Tahoma" pitchFamily="34" charset="0"/>
            </a:rPr>
            <a:t>The social system of the CR</a:t>
          </a:r>
          <a:endParaRPr lang="en-GB" sz="12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893160" y="2197591"/>
        <a:ext cx="2257966" cy="445130"/>
      </dsp:txXfrm>
    </dsp:sp>
    <dsp:sp modelId="{A6F79FA3-4698-4EC3-8CF2-6B7F15773143}">
      <dsp:nvSpPr>
        <dsp:cNvPr id="0" name=""/>
        <dsp:cNvSpPr/>
      </dsp:nvSpPr>
      <dsp:spPr>
        <a:xfrm>
          <a:off x="3443016" y="628686"/>
          <a:ext cx="2257966" cy="445130"/>
        </a:xfrm>
        <a:prstGeom prst="rect">
          <a:avLst/>
        </a:prstGeom>
        <a:noFill/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>
              <a:solidFill>
                <a:schemeClr val="tx1"/>
              </a:solidFill>
              <a:latin typeface="Tahoma" pitchFamily="34" charset="0"/>
            </a:rPr>
            <a:t>Social insurance</a:t>
          </a:r>
          <a:endParaRPr lang="en-GB" sz="12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443016" y="628686"/>
        <a:ext cx="2257966" cy="445130"/>
      </dsp:txXfrm>
    </dsp:sp>
    <dsp:sp modelId="{57BED785-37F6-4C43-BFC4-E62281B9476B}">
      <dsp:nvSpPr>
        <dsp:cNvPr id="0" name=""/>
        <dsp:cNvSpPr/>
      </dsp:nvSpPr>
      <dsp:spPr>
        <a:xfrm>
          <a:off x="5992872" y="1125"/>
          <a:ext cx="2257966" cy="445130"/>
        </a:xfrm>
        <a:prstGeom prst="rect">
          <a:avLst/>
        </a:prstGeom>
        <a:noFill/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>
              <a:solidFill>
                <a:schemeClr val="tx1"/>
              </a:solidFill>
              <a:latin typeface="Tahoma" pitchFamily="34" charset="0"/>
            </a:rPr>
            <a:t>Pension insurance</a:t>
          </a:r>
          <a:endParaRPr lang="en-GB" sz="12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92872" y="1125"/>
        <a:ext cx="2257966" cy="445130"/>
      </dsp:txXfrm>
    </dsp:sp>
    <dsp:sp modelId="{B11EFA4E-DEDF-4991-93E9-32E2B9589055}">
      <dsp:nvSpPr>
        <dsp:cNvPr id="0" name=""/>
        <dsp:cNvSpPr/>
      </dsp:nvSpPr>
      <dsp:spPr>
        <a:xfrm>
          <a:off x="5992872" y="628686"/>
          <a:ext cx="2257966" cy="445130"/>
        </a:xfrm>
        <a:prstGeom prst="rect">
          <a:avLst/>
        </a:prstGeom>
        <a:noFill/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>
              <a:solidFill>
                <a:schemeClr val="tx1"/>
              </a:solidFill>
              <a:latin typeface="Tahoma" pitchFamily="34" charset="0"/>
            </a:rPr>
            <a:t>Sickness insurance</a:t>
          </a:r>
          <a:endParaRPr lang="en-GB" sz="12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92872" y="628686"/>
        <a:ext cx="2257966" cy="445130"/>
      </dsp:txXfrm>
    </dsp:sp>
    <dsp:sp modelId="{0BF21FD7-11DB-4CB6-83C0-CD1014213736}">
      <dsp:nvSpPr>
        <dsp:cNvPr id="0" name=""/>
        <dsp:cNvSpPr/>
      </dsp:nvSpPr>
      <dsp:spPr>
        <a:xfrm>
          <a:off x="5992872" y="1256248"/>
          <a:ext cx="2257966" cy="445130"/>
        </a:xfrm>
        <a:prstGeom prst="rect">
          <a:avLst/>
        </a:prstGeom>
        <a:noFill/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>
              <a:solidFill>
                <a:schemeClr val="tx1"/>
              </a:solidFill>
              <a:latin typeface="Tahoma" pitchFamily="34" charset="0"/>
            </a:rPr>
            <a:t>State employment policy</a:t>
          </a:r>
          <a:endParaRPr lang="en-GB" sz="12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92872" y="1256248"/>
        <a:ext cx="2257966" cy="445130"/>
      </dsp:txXfrm>
    </dsp:sp>
    <dsp:sp modelId="{B5F783C3-A084-471D-81F2-247C6893F4D6}">
      <dsp:nvSpPr>
        <dsp:cNvPr id="0" name=""/>
        <dsp:cNvSpPr/>
      </dsp:nvSpPr>
      <dsp:spPr>
        <a:xfrm>
          <a:off x="3443016" y="2197591"/>
          <a:ext cx="2257966" cy="445130"/>
        </a:xfrm>
        <a:prstGeom prst="rect">
          <a:avLst/>
        </a:prstGeom>
        <a:noFill/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>
              <a:solidFill>
                <a:schemeClr val="tx1"/>
              </a:solidFill>
              <a:latin typeface="Tahoma" pitchFamily="34" charset="0"/>
            </a:rPr>
            <a:t>State social support</a:t>
          </a:r>
          <a:endParaRPr lang="en-GB" sz="12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443016" y="2197591"/>
        <a:ext cx="2257966" cy="445130"/>
      </dsp:txXfrm>
    </dsp:sp>
    <dsp:sp modelId="{2B003120-FB4E-4867-B42A-796A5D8BEDBC}">
      <dsp:nvSpPr>
        <dsp:cNvPr id="0" name=""/>
        <dsp:cNvSpPr/>
      </dsp:nvSpPr>
      <dsp:spPr>
        <a:xfrm>
          <a:off x="5992872" y="1883810"/>
          <a:ext cx="2257966" cy="445130"/>
        </a:xfrm>
        <a:prstGeom prst="rect">
          <a:avLst/>
        </a:prstGeom>
        <a:noFill/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>
              <a:solidFill>
                <a:schemeClr val="tx1"/>
              </a:solidFill>
              <a:latin typeface="Tahoma" pitchFamily="34" charset="0"/>
            </a:rPr>
            <a:t>Non-tested social benefits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>
              <a:solidFill>
                <a:schemeClr val="tx1"/>
              </a:solidFill>
              <a:latin typeface="Tahoma" pitchFamily="34" charset="0"/>
            </a:rPr>
            <a:t>(income independent)</a:t>
          </a:r>
          <a:endParaRPr lang="en-GB" sz="1200" b="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92872" y="1883810"/>
        <a:ext cx="2257966" cy="445130"/>
      </dsp:txXfrm>
    </dsp:sp>
    <dsp:sp modelId="{3F6C556C-42F3-4738-A373-3EAB1D786A44}">
      <dsp:nvSpPr>
        <dsp:cNvPr id="0" name=""/>
        <dsp:cNvSpPr/>
      </dsp:nvSpPr>
      <dsp:spPr>
        <a:xfrm>
          <a:off x="5992872" y="2511371"/>
          <a:ext cx="2257966" cy="445130"/>
        </a:xfrm>
        <a:prstGeom prst="rect">
          <a:avLst/>
        </a:prstGeom>
        <a:noFill/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>
              <a:solidFill>
                <a:schemeClr val="tx1"/>
              </a:solidFill>
              <a:latin typeface="Tahoma" pitchFamily="34" charset="0"/>
            </a:rPr>
            <a:t>Tested social benefits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>
              <a:solidFill>
                <a:schemeClr val="tx1"/>
              </a:solidFill>
              <a:latin typeface="Tahoma" pitchFamily="34" charset="0"/>
            </a:rPr>
            <a:t>(income dependent)</a:t>
          </a:r>
          <a:endParaRPr lang="en-GB" sz="1200" b="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92872" y="2511371"/>
        <a:ext cx="2257966" cy="445130"/>
      </dsp:txXfrm>
    </dsp:sp>
    <dsp:sp modelId="{87BC1423-5874-4F25-8D0A-CDC05D2CB137}">
      <dsp:nvSpPr>
        <dsp:cNvPr id="0" name=""/>
        <dsp:cNvSpPr/>
      </dsp:nvSpPr>
      <dsp:spPr>
        <a:xfrm>
          <a:off x="3443016" y="3766495"/>
          <a:ext cx="2257966" cy="445130"/>
        </a:xfrm>
        <a:prstGeom prst="rect">
          <a:avLst/>
        </a:prstGeom>
        <a:noFill/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>
              <a:solidFill>
                <a:schemeClr val="tx1"/>
              </a:solidFill>
              <a:latin typeface="Tahoma" pitchFamily="34" charset="0"/>
            </a:rPr>
            <a:t>Social assistance</a:t>
          </a:r>
          <a:endParaRPr lang="en-GB" sz="12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443016" y="3766495"/>
        <a:ext cx="2257966" cy="445130"/>
      </dsp:txXfrm>
    </dsp:sp>
    <dsp:sp modelId="{41032090-A5E8-41B5-BD84-4D0549F1CBD0}">
      <dsp:nvSpPr>
        <dsp:cNvPr id="0" name=""/>
        <dsp:cNvSpPr/>
      </dsp:nvSpPr>
      <dsp:spPr>
        <a:xfrm>
          <a:off x="5992872" y="3138933"/>
          <a:ext cx="2257966" cy="445130"/>
        </a:xfrm>
        <a:prstGeom prst="rect">
          <a:avLst/>
        </a:prstGeom>
        <a:noFill/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>
              <a:solidFill>
                <a:schemeClr val="tx1"/>
              </a:solidFill>
              <a:latin typeface="Tahoma" pitchFamily="34" charset="0"/>
            </a:rPr>
            <a:t>Assistance in material poverty</a:t>
          </a:r>
          <a:endParaRPr lang="en-GB" sz="12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92872" y="3138933"/>
        <a:ext cx="2257966" cy="445130"/>
      </dsp:txXfrm>
    </dsp:sp>
    <dsp:sp modelId="{06D7518E-91CA-4EB7-9260-491F200287E7}">
      <dsp:nvSpPr>
        <dsp:cNvPr id="0" name=""/>
        <dsp:cNvSpPr/>
      </dsp:nvSpPr>
      <dsp:spPr>
        <a:xfrm>
          <a:off x="5992872" y="3766495"/>
          <a:ext cx="2257966" cy="445130"/>
        </a:xfrm>
        <a:prstGeom prst="rect">
          <a:avLst/>
        </a:prstGeom>
        <a:noFill/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>
              <a:solidFill>
                <a:schemeClr val="tx1"/>
              </a:solidFill>
              <a:latin typeface="Tahoma" pitchFamily="34" charset="0"/>
            </a:rPr>
            <a:t>Benefits for people with disabilities</a:t>
          </a:r>
          <a:endParaRPr lang="en-GB" sz="12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92872" y="3766495"/>
        <a:ext cx="2257966" cy="445130"/>
      </dsp:txXfrm>
    </dsp:sp>
    <dsp:sp modelId="{4123184A-E9F4-41F2-B369-043B35126C33}">
      <dsp:nvSpPr>
        <dsp:cNvPr id="0" name=""/>
        <dsp:cNvSpPr/>
      </dsp:nvSpPr>
      <dsp:spPr>
        <a:xfrm>
          <a:off x="5992872" y="4394056"/>
          <a:ext cx="2257966" cy="445130"/>
        </a:xfrm>
        <a:prstGeom prst="rect">
          <a:avLst/>
        </a:prstGeom>
        <a:noFill/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>
              <a:solidFill>
                <a:schemeClr val="tx1"/>
              </a:solidFill>
              <a:latin typeface="Tahoma" pitchFamily="34" charset="0"/>
            </a:rPr>
            <a:t>Social services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>
              <a:solidFill>
                <a:schemeClr val="tx1"/>
              </a:solidFill>
              <a:latin typeface="Tahoma" pitchFamily="34" charset="0"/>
            </a:rPr>
            <a:t>(care allowance)</a:t>
          </a:r>
          <a:endParaRPr lang="en-GB" sz="1200" b="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92872" y="4394056"/>
        <a:ext cx="2257966" cy="445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32BE7-2C5C-4458-B8A5-90559BE5F8C3}">
      <dsp:nvSpPr>
        <dsp:cNvPr id="0" name=""/>
        <dsp:cNvSpPr/>
      </dsp:nvSpPr>
      <dsp:spPr>
        <a:xfrm>
          <a:off x="1335317" y="2741100"/>
          <a:ext cx="3262402" cy="2490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1201" y="0"/>
              </a:lnTo>
              <a:lnTo>
                <a:pt x="1631201" y="2490553"/>
              </a:lnTo>
              <a:lnTo>
                <a:pt x="3262402" y="2490553"/>
              </a:lnTo>
            </a:path>
          </a:pathLst>
        </a:custGeom>
        <a:noFill/>
        <a:ln w="25400" cap="flat" cmpd="sng" algn="ctr">
          <a:solidFill>
            <a:srgbClr val="18481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2863908" y="3883767"/>
        <a:ext cx="205220" cy="205220"/>
      </dsp:txXfrm>
    </dsp:sp>
    <dsp:sp modelId="{985D498E-C9B7-41F3-AF86-FB72381A7056}">
      <dsp:nvSpPr>
        <dsp:cNvPr id="0" name=""/>
        <dsp:cNvSpPr/>
      </dsp:nvSpPr>
      <dsp:spPr>
        <a:xfrm>
          <a:off x="1335317" y="2741100"/>
          <a:ext cx="3262402" cy="1100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1201" y="0"/>
              </a:lnTo>
              <a:lnTo>
                <a:pt x="1631201" y="1100164"/>
              </a:lnTo>
              <a:lnTo>
                <a:pt x="3262402" y="1100164"/>
              </a:lnTo>
            </a:path>
          </a:pathLst>
        </a:custGeom>
        <a:noFill/>
        <a:ln w="25400" cap="flat" cmpd="sng" algn="ctr">
          <a:solidFill>
            <a:srgbClr val="18481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2880445" y="3205110"/>
        <a:ext cx="172145" cy="172145"/>
      </dsp:txXfrm>
    </dsp:sp>
    <dsp:sp modelId="{DD7B354E-B2E5-4228-AB49-7AC7BF093213}">
      <dsp:nvSpPr>
        <dsp:cNvPr id="0" name=""/>
        <dsp:cNvSpPr/>
      </dsp:nvSpPr>
      <dsp:spPr>
        <a:xfrm>
          <a:off x="1335317" y="2741100"/>
          <a:ext cx="3262402" cy="380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1201" y="0"/>
              </a:lnTo>
              <a:lnTo>
                <a:pt x="1631201" y="380084"/>
              </a:lnTo>
              <a:lnTo>
                <a:pt x="3262402" y="380084"/>
              </a:lnTo>
            </a:path>
          </a:pathLst>
        </a:custGeom>
        <a:noFill/>
        <a:ln w="25400" cap="flat" cmpd="sng" algn="ctr">
          <a:solidFill>
            <a:srgbClr val="18481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2884406" y="2849031"/>
        <a:ext cx="164223" cy="164223"/>
      </dsp:txXfrm>
    </dsp:sp>
    <dsp:sp modelId="{F610492B-2041-4E34-9151-E70B9A067CF7}">
      <dsp:nvSpPr>
        <dsp:cNvPr id="0" name=""/>
        <dsp:cNvSpPr/>
      </dsp:nvSpPr>
      <dsp:spPr>
        <a:xfrm>
          <a:off x="1335317" y="2741100"/>
          <a:ext cx="3262402" cy="1820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1201" y="0"/>
              </a:lnTo>
              <a:lnTo>
                <a:pt x="1631201" y="1820244"/>
              </a:lnTo>
              <a:lnTo>
                <a:pt x="3262402" y="1820244"/>
              </a:lnTo>
            </a:path>
          </a:pathLst>
        </a:custGeom>
        <a:noFill/>
        <a:ln w="25400" cap="flat" cmpd="sng" algn="ctr">
          <a:solidFill>
            <a:srgbClr val="18481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2873122" y="3557826"/>
        <a:ext cx="186792" cy="186792"/>
      </dsp:txXfrm>
    </dsp:sp>
    <dsp:sp modelId="{31C2CFDF-63D8-46E3-AE69-ECDE2423FC54}">
      <dsp:nvSpPr>
        <dsp:cNvPr id="0" name=""/>
        <dsp:cNvSpPr/>
      </dsp:nvSpPr>
      <dsp:spPr>
        <a:xfrm>
          <a:off x="1335317" y="2407256"/>
          <a:ext cx="3262402" cy="333843"/>
        </a:xfrm>
        <a:custGeom>
          <a:avLst/>
          <a:gdLst/>
          <a:ahLst/>
          <a:cxnLst/>
          <a:rect l="0" t="0" r="0" b="0"/>
          <a:pathLst>
            <a:path>
              <a:moveTo>
                <a:pt x="0" y="333843"/>
              </a:moveTo>
              <a:lnTo>
                <a:pt x="1631201" y="333843"/>
              </a:lnTo>
              <a:lnTo>
                <a:pt x="1631201" y="0"/>
              </a:lnTo>
              <a:lnTo>
                <a:pt x="3262402" y="0"/>
              </a:lnTo>
            </a:path>
          </a:pathLst>
        </a:custGeom>
        <a:noFill/>
        <a:ln w="25400" cap="flat" cmpd="sng" algn="ctr">
          <a:solidFill>
            <a:srgbClr val="18481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2884532" y="2492192"/>
        <a:ext cx="163971" cy="163971"/>
      </dsp:txXfrm>
    </dsp:sp>
    <dsp:sp modelId="{67B218CF-774F-46FB-863E-B0648A0CC3C5}">
      <dsp:nvSpPr>
        <dsp:cNvPr id="0" name=""/>
        <dsp:cNvSpPr/>
      </dsp:nvSpPr>
      <dsp:spPr>
        <a:xfrm>
          <a:off x="1335317" y="1701157"/>
          <a:ext cx="3262402" cy="1039942"/>
        </a:xfrm>
        <a:custGeom>
          <a:avLst/>
          <a:gdLst/>
          <a:ahLst/>
          <a:cxnLst/>
          <a:rect l="0" t="0" r="0" b="0"/>
          <a:pathLst>
            <a:path>
              <a:moveTo>
                <a:pt x="0" y="1039942"/>
              </a:moveTo>
              <a:lnTo>
                <a:pt x="1631201" y="1039942"/>
              </a:lnTo>
              <a:lnTo>
                <a:pt x="1631201" y="0"/>
              </a:lnTo>
              <a:lnTo>
                <a:pt x="3262402" y="0"/>
              </a:lnTo>
            </a:path>
          </a:pathLst>
        </a:custGeom>
        <a:noFill/>
        <a:ln w="25400" cap="flat" cmpd="sng" algn="ctr">
          <a:solidFill>
            <a:srgbClr val="18481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80915" y="2135525"/>
        <a:ext cx="171207" cy="171207"/>
      </dsp:txXfrm>
    </dsp:sp>
    <dsp:sp modelId="{CBD143C6-89D0-4901-B642-D5829B169A92}">
      <dsp:nvSpPr>
        <dsp:cNvPr id="0" name=""/>
        <dsp:cNvSpPr/>
      </dsp:nvSpPr>
      <dsp:spPr>
        <a:xfrm>
          <a:off x="1335317" y="995058"/>
          <a:ext cx="3262402" cy="1746042"/>
        </a:xfrm>
        <a:custGeom>
          <a:avLst/>
          <a:gdLst/>
          <a:ahLst/>
          <a:cxnLst/>
          <a:rect l="0" t="0" r="0" b="0"/>
          <a:pathLst>
            <a:path>
              <a:moveTo>
                <a:pt x="0" y="1746042"/>
              </a:moveTo>
              <a:lnTo>
                <a:pt x="1631201" y="1746042"/>
              </a:lnTo>
              <a:lnTo>
                <a:pt x="1631201" y="0"/>
              </a:lnTo>
              <a:lnTo>
                <a:pt x="3262402" y="0"/>
              </a:lnTo>
            </a:path>
          </a:pathLst>
        </a:custGeom>
        <a:noFill/>
        <a:ln w="25400" cap="flat" cmpd="sng" algn="ctr">
          <a:solidFill>
            <a:srgbClr val="18481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74012" y="1775573"/>
        <a:ext cx="185013" cy="185013"/>
      </dsp:txXfrm>
    </dsp:sp>
    <dsp:sp modelId="{5065C3DA-6EAA-4AE7-B9F4-274148B0D132}">
      <dsp:nvSpPr>
        <dsp:cNvPr id="0" name=""/>
        <dsp:cNvSpPr/>
      </dsp:nvSpPr>
      <dsp:spPr>
        <a:xfrm>
          <a:off x="1335317" y="288959"/>
          <a:ext cx="3262402" cy="2452141"/>
        </a:xfrm>
        <a:custGeom>
          <a:avLst/>
          <a:gdLst/>
          <a:ahLst/>
          <a:cxnLst/>
          <a:rect l="0" t="0" r="0" b="0"/>
          <a:pathLst>
            <a:path>
              <a:moveTo>
                <a:pt x="0" y="2452141"/>
              </a:moveTo>
              <a:lnTo>
                <a:pt x="1631201" y="2452141"/>
              </a:lnTo>
              <a:lnTo>
                <a:pt x="1631201" y="0"/>
              </a:lnTo>
              <a:lnTo>
                <a:pt x="3262402" y="0"/>
              </a:lnTo>
            </a:path>
          </a:pathLst>
        </a:custGeom>
        <a:noFill/>
        <a:ln w="25400" cap="flat" cmpd="sng" algn="ctr">
          <a:solidFill>
            <a:srgbClr val="18481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64488" y="1412999"/>
        <a:ext cx="204060" cy="204060"/>
      </dsp:txXfrm>
    </dsp:sp>
    <dsp:sp modelId="{701A4277-1E60-4224-A422-5F64C475C088}">
      <dsp:nvSpPr>
        <dsp:cNvPr id="0" name=""/>
        <dsp:cNvSpPr/>
      </dsp:nvSpPr>
      <dsp:spPr>
        <a:xfrm>
          <a:off x="0" y="2425033"/>
          <a:ext cx="2038500" cy="632133"/>
        </a:xfrm>
        <a:prstGeom prst="rect">
          <a:avLst/>
        </a:prstGeom>
        <a:solidFill>
          <a:srgbClr val="18481C"/>
        </a:solidFill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>
              <a:solidFill>
                <a:schemeClr val="bg1"/>
              </a:solidFill>
              <a:latin typeface="Tahoma" panose="020B0604030504040204" pitchFamily="34" charset="0"/>
            </a:rPr>
            <a:t>Competence of the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>
              <a:solidFill>
                <a:schemeClr val="bg1"/>
              </a:solidFill>
              <a:latin typeface="Tahoma" panose="020B0604030504040204" pitchFamily="34" charset="0"/>
            </a:rPr>
            <a:t>CSSA</a:t>
          </a:r>
          <a:endParaRPr lang="en-GB" sz="17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2425033"/>
        <a:ext cx="2038500" cy="632133"/>
      </dsp:txXfrm>
    </dsp:sp>
    <dsp:sp modelId="{DB8C3BC4-28D5-4F8C-8E0E-4A57CC084276}">
      <dsp:nvSpPr>
        <dsp:cNvPr id="0" name=""/>
        <dsp:cNvSpPr/>
      </dsp:nvSpPr>
      <dsp:spPr>
        <a:xfrm>
          <a:off x="4597719" y="6519"/>
          <a:ext cx="3057553" cy="5648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latin typeface="Tahoma" panose="020B0604030504040204" pitchFamily="34" charset="0"/>
            </a:rPr>
            <a:t>Pension insurance</a:t>
          </a:r>
          <a:endParaRPr lang="en-GB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97719" y="6519"/>
        <a:ext cx="3057553" cy="564879"/>
      </dsp:txXfrm>
    </dsp:sp>
    <dsp:sp modelId="{C2FBD884-55F9-4F4C-973E-0ED3EE5B0229}">
      <dsp:nvSpPr>
        <dsp:cNvPr id="0" name=""/>
        <dsp:cNvSpPr/>
      </dsp:nvSpPr>
      <dsp:spPr>
        <a:xfrm>
          <a:off x="4597719" y="712618"/>
          <a:ext cx="3057553" cy="5648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latin typeface="Tahoma" panose="020B0604030504040204" pitchFamily="34" charset="0"/>
            </a:rPr>
            <a:t>Sickness insurance</a:t>
          </a:r>
          <a:endParaRPr lang="en-GB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97719" y="712618"/>
        <a:ext cx="3057553" cy="564879"/>
      </dsp:txXfrm>
    </dsp:sp>
    <dsp:sp modelId="{58B0A761-33F3-4A9E-8CC6-CD6B4B4B507E}">
      <dsp:nvSpPr>
        <dsp:cNvPr id="0" name=""/>
        <dsp:cNvSpPr/>
      </dsp:nvSpPr>
      <dsp:spPr>
        <a:xfrm>
          <a:off x="4597719" y="1418718"/>
          <a:ext cx="3057553" cy="5648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1600" kern="1200" dirty="0">
              <a:latin typeface="Tahoma" panose="020B0604030504040204" pitchFamily="34" charset="0"/>
            </a:rPr>
            <a:t>Collection of premiums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1600" kern="1200" dirty="0">
              <a:latin typeface="Tahoma" panose="020B0604030504040204" pitchFamily="34" charset="0"/>
            </a:rPr>
            <a:t>and administration of receivables</a:t>
          </a:r>
          <a:endParaRPr lang="en-GB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97719" y="1418718"/>
        <a:ext cx="3057553" cy="564879"/>
      </dsp:txXfrm>
    </dsp:sp>
    <dsp:sp modelId="{C8315103-D53F-4563-9FF5-14C3941E1ADC}">
      <dsp:nvSpPr>
        <dsp:cNvPr id="0" name=""/>
        <dsp:cNvSpPr/>
      </dsp:nvSpPr>
      <dsp:spPr>
        <a:xfrm>
          <a:off x="4597719" y="2124817"/>
          <a:ext cx="3057553" cy="5648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kern="1200" dirty="0">
              <a:latin typeface="Tahoma" panose="020B0604030504040204" pitchFamily="34" charset="0"/>
            </a:rPr>
            <a:t>Medical assessment service</a:t>
          </a:r>
          <a:endParaRPr lang="en-GB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97719" y="2124817"/>
        <a:ext cx="3057553" cy="564879"/>
      </dsp:txXfrm>
    </dsp:sp>
    <dsp:sp modelId="{5BE21B1B-4294-45A5-AA9D-B4EA73613994}">
      <dsp:nvSpPr>
        <dsp:cNvPr id="0" name=""/>
        <dsp:cNvSpPr/>
      </dsp:nvSpPr>
      <dsp:spPr>
        <a:xfrm>
          <a:off x="4597719" y="4278905"/>
          <a:ext cx="3057553" cy="5648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latin typeface="Tahoma" panose="020B0604030504040204" pitchFamily="34" charset="0"/>
            </a:rPr>
            <a:t>Administration of proceedings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 smtClean="0">
              <a:latin typeface="Tahoma" panose="020B0604030504040204" pitchFamily="34" charset="0"/>
            </a:rPr>
            <a:t>involving</a:t>
          </a:r>
          <a:r>
            <a:rPr lang="cs-CZ" sz="1600" kern="1200" dirty="0" smtClean="0">
              <a:latin typeface="Tahoma" panose="020B0604030504040204" pitchFamily="34" charset="0"/>
            </a:rPr>
            <a:t> </a:t>
          </a:r>
          <a:r>
            <a:rPr lang="cs-CZ" sz="1600" kern="1200" dirty="0" err="1" smtClean="0">
              <a:latin typeface="Tahoma" panose="020B0604030504040204" pitchFamily="34" charset="0"/>
            </a:rPr>
            <a:t>clients</a:t>
          </a:r>
          <a:r>
            <a:rPr lang="cs-CZ" sz="1600" kern="1200" dirty="0" smtClean="0">
              <a:latin typeface="Tahoma" panose="020B0604030504040204" pitchFamily="34" charset="0"/>
            </a:rPr>
            <a:t> </a:t>
          </a:r>
          <a:r>
            <a:rPr lang="cs-CZ" sz="1600" kern="1200" dirty="0" err="1" smtClean="0">
              <a:latin typeface="Tahoma" panose="020B0604030504040204" pitchFamily="34" charset="0"/>
            </a:rPr>
            <a:t>with</a:t>
          </a:r>
          <a:r>
            <a:rPr lang="cs-CZ" sz="1600" kern="1200" dirty="0" smtClean="0">
              <a:latin typeface="Tahoma" panose="020B0604030504040204" pitchFamily="34" charset="0"/>
            </a:rPr>
            <a:t> </a:t>
          </a:r>
          <a:r>
            <a:rPr lang="cs-CZ" sz="1600" kern="1200" dirty="0" err="1" smtClean="0">
              <a:latin typeface="Tahoma" panose="020B0604030504040204" pitchFamily="34" charset="0"/>
            </a:rPr>
            <a:t>disabilities</a:t>
          </a:r>
          <a:endParaRPr lang="en-GB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97719" y="4278905"/>
        <a:ext cx="3057553" cy="564879"/>
      </dsp:txXfrm>
    </dsp:sp>
    <dsp:sp modelId="{28DF9908-6901-4B2A-AC42-88F43C7CBE6D}">
      <dsp:nvSpPr>
        <dsp:cNvPr id="0" name=""/>
        <dsp:cNvSpPr/>
      </dsp:nvSpPr>
      <dsp:spPr>
        <a:xfrm>
          <a:off x="4597719" y="2838745"/>
          <a:ext cx="3057553" cy="5648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latin typeface="Tahoma" panose="020B0604030504040204" pitchFamily="34" charset="0"/>
            </a:rPr>
            <a:t>Supervision</a:t>
          </a:r>
          <a:endParaRPr lang="en-GB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97719" y="2838745"/>
        <a:ext cx="3057553" cy="564879"/>
      </dsp:txXfrm>
    </dsp:sp>
    <dsp:sp modelId="{4BD4CC52-CB63-4F21-AA9C-3FD5F0BACACB}">
      <dsp:nvSpPr>
        <dsp:cNvPr id="0" name=""/>
        <dsp:cNvSpPr/>
      </dsp:nvSpPr>
      <dsp:spPr>
        <a:xfrm>
          <a:off x="4597719" y="3558825"/>
          <a:ext cx="3057553" cy="5648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latin typeface="Tahoma" panose="020B0604030504040204" pitchFamily="34" charset="0"/>
            </a:rPr>
            <a:t>Distraints on pension and sickness insurance benefits</a:t>
          </a:r>
          <a:endParaRPr lang="en-GB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97719" y="3558825"/>
        <a:ext cx="3057553" cy="564879"/>
      </dsp:txXfrm>
    </dsp:sp>
    <dsp:sp modelId="{C2A52267-68D9-4A79-A78E-C65C090D07A4}">
      <dsp:nvSpPr>
        <dsp:cNvPr id="0" name=""/>
        <dsp:cNvSpPr/>
      </dsp:nvSpPr>
      <dsp:spPr>
        <a:xfrm>
          <a:off x="4597719" y="4949214"/>
          <a:ext cx="3057553" cy="5648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latin typeface="Tahoma" panose="020B0604030504040204" pitchFamily="34" charset="0"/>
            </a:rPr>
            <a:t>Indemnifications</a:t>
          </a:r>
          <a:endParaRPr lang="en-GB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97719" y="4949214"/>
        <a:ext cx="3057553" cy="5648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09877-96C0-4C97-8AFD-157A15830B89}">
      <dsp:nvSpPr>
        <dsp:cNvPr id="0" name=""/>
        <dsp:cNvSpPr/>
      </dsp:nvSpPr>
      <dsp:spPr>
        <a:xfrm>
          <a:off x="2569081" y="1258744"/>
          <a:ext cx="2436847" cy="988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0850" y="0"/>
              </a:lnTo>
              <a:lnTo>
                <a:pt x="2070850" y="988204"/>
              </a:lnTo>
              <a:lnTo>
                <a:pt x="2436847" y="988204"/>
              </a:lnTo>
            </a:path>
          </a:pathLst>
        </a:custGeom>
        <a:noFill/>
        <a:ln w="25400" cap="flat" cmpd="sng" algn="ctr">
          <a:solidFill>
            <a:srgbClr val="18481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CD327-D0E1-4430-9F0C-94A000AA160E}">
      <dsp:nvSpPr>
        <dsp:cNvPr id="0" name=""/>
        <dsp:cNvSpPr/>
      </dsp:nvSpPr>
      <dsp:spPr>
        <a:xfrm>
          <a:off x="2569081" y="1208838"/>
          <a:ext cx="24368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06"/>
              </a:moveTo>
              <a:lnTo>
                <a:pt x="2070850" y="49906"/>
              </a:lnTo>
              <a:lnTo>
                <a:pt x="2070850" y="45720"/>
              </a:lnTo>
              <a:lnTo>
                <a:pt x="2436847" y="45720"/>
              </a:lnTo>
            </a:path>
          </a:pathLst>
        </a:custGeom>
        <a:noFill/>
        <a:ln w="25400" cap="flat" cmpd="sng" algn="ctr">
          <a:solidFill>
            <a:srgbClr val="18481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ABAB8-2647-42A9-A131-8504AF27D6F3}">
      <dsp:nvSpPr>
        <dsp:cNvPr id="0" name=""/>
        <dsp:cNvSpPr/>
      </dsp:nvSpPr>
      <dsp:spPr>
        <a:xfrm>
          <a:off x="2569081" y="267446"/>
          <a:ext cx="2436847" cy="991297"/>
        </a:xfrm>
        <a:custGeom>
          <a:avLst/>
          <a:gdLst/>
          <a:ahLst/>
          <a:cxnLst/>
          <a:rect l="0" t="0" r="0" b="0"/>
          <a:pathLst>
            <a:path>
              <a:moveTo>
                <a:pt x="0" y="991297"/>
              </a:moveTo>
              <a:lnTo>
                <a:pt x="2070850" y="991297"/>
              </a:lnTo>
              <a:lnTo>
                <a:pt x="2070850" y="0"/>
              </a:lnTo>
              <a:lnTo>
                <a:pt x="2436847" y="0"/>
              </a:lnTo>
            </a:path>
          </a:pathLst>
        </a:custGeom>
        <a:noFill/>
        <a:ln w="25400" cap="flat" cmpd="sng" algn="ctr">
          <a:solidFill>
            <a:srgbClr val="18481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0BCDB-8991-4ACF-9993-C95BDD7E58C1}">
      <dsp:nvSpPr>
        <dsp:cNvPr id="0" name=""/>
        <dsp:cNvSpPr/>
      </dsp:nvSpPr>
      <dsp:spPr>
        <a:xfrm>
          <a:off x="746487" y="700598"/>
          <a:ext cx="1822594" cy="1116292"/>
        </a:xfrm>
        <a:prstGeom prst="rect">
          <a:avLst/>
        </a:prstGeom>
        <a:noFill/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>
              <a:solidFill>
                <a:schemeClr val="tx1"/>
              </a:solidFill>
              <a:latin typeface="Tahoma" pitchFamily="34" charset="0"/>
            </a:rPr>
            <a:t>Central Director of the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>
              <a:solidFill>
                <a:schemeClr val="tx1"/>
              </a:solidFill>
              <a:latin typeface="Tahoma" pitchFamily="34" charset="0"/>
            </a:rPr>
            <a:t>CSSA</a:t>
          </a:r>
          <a:endParaRPr lang="en-GB" sz="12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46487" y="700598"/>
        <a:ext cx="1822594" cy="1116292"/>
      </dsp:txXfrm>
    </dsp:sp>
    <dsp:sp modelId="{7766DB93-A33A-4FDF-BC12-DCF0600AD068}">
      <dsp:nvSpPr>
        <dsp:cNvPr id="0" name=""/>
        <dsp:cNvSpPr/>
      </dsp:nvSpPr>
      <dsp:spPr>
        <a:xfrm>
          <a:off x="5005929" y="0"/>
          <a:ext cx="3158265" cy="534893"/>
        </a:xfrm>
        <a:prstGeom prst="rect">
          <a:avLst/>
        </a:prstGeom>
        <a:noFill/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>
              <a:solidFill>
                <a:schemeClr val="tx1"/>
              </a:solidFill>
              <a:latin typeface="Tahoma" pitchFamily="34" charset="0"/>
            </a:rPr>
            <a:t>Headquarters</a:t>
          </a:r>
          <a:endParaRPr lang="en-GB" sz="12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005929" y="0"/>
        <a:ext cx="3158265" cy="534893"/>
      </dsp:txXfrm>
    </dsp:sp>
    <dsp:sp modelId="{549533B3-6CEC-4C8A-A19F-DCCBC6E5F01F}">
      <dsp:nvSpPr>
        <dsp:cNvPr id="0" name=""/>
        <dsp:cNvSpPr/>
      </dsp:nvSpPr>
      <dsp:spPr>
        <a:xfrm>
          <a:off x="5005929" y="987111"/>
          <a:ext cx="3166976" cy="534893"/>
        </a:xfrm>
        <a:prstGeom prst="rect">
          <a:avLst/>
        </a:prstGeom>
        <a:noFill/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>
              <a:solidFill>
                <a:schemeClr val="tx1"/>
              </a:solidFill>
              <a:latin typeface="Tahoma" pitchFamily="34" charset="0"/>
            </a:rPr>
            <a:t>7 regional offices of the CSSA</a:t>
          </a:r>
          <a:endParaRPr lang="en-GB" sz="12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005929" y="987111"/>
        <a:ext cx="3166976" cy="534893"/>
      </dsp:txXfrm>
    </dsp:sp>
    <dsp:sp modelId="{0D566415-0D8B-4FB7-86CE-3048751ED03D}">
      <dsp:nvSpPr>
        <dsp:cNvPr id="0" name=""/>
        <dsp:cNvSpPr/>
      </dsp:nvSpPr>
      <dsp:spPr>
        <a:xfrm>
          <a:off x="5005929" y="1979502"/>
          <a:ext cx="3166976" cy="534893"/>
        </a:xfrm>
        <a:prstGeom prst="rect">
          <a:avLst/>
        </a:prstGeom>
        <a:noFill/>
        <a:ln w="25400" cap="flat" cmpd="sng" algn="ctr">
          <a:solidFill>
            <a:srgbClr val="B9C8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>
              <a:solidFill>
                <a:schemeClr val="tx1"/>
              </a:solidFill>
              <a:latin typeface="Tahoma" pitchFamily="34" charset="0"/>
            </a:rPr>
            <a:t>77 social security district administrations</a:t>
          </a:r>
          <a:endParaRPr lang="en-GB" sz="12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005929" y="1979502"/>
        <a:ext cx="3166976" cy="5348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FDBA4-3BC9-4C02-AB22-1CF6D902FE9D}">
      <dsp:nvSpPr>
        <dsp:cNvPr id="0" name=""/>
        <dsp:cNvSpPr/>
      </dsp:nvSpPr>
      <dsp:spPr>
        <a:xfrm rot="16200000">
          <a:off x="-1060038" y="1061679"/>
          <a:ext cx="4064000" cy="1940640"/>
        </a:xfrm>
        <a:prstGeom prst="flowChartManualOperation">
          <a:avLst/>
        </a:prstGeom>
        <a:solidFill>
          <a:srgbClr val="FF70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solidFill>
                <a:schemeClr val="tx1"/>
              </a:solidFill>
              <a:latin typeface="Tahoma" panose="020B0604030504040204" pitchFamily="34" charset="0"/>
            </a:rPr>
            <a:t>Pension insurance registration sheets</a:t>
          </a:r>
          <a:endParaRPr lang="en-GB" sz="20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b="1" kern="1200" dirty="0">
              <a:solidFill>
                <a:schemeClr val="tx1"/>
              </a:solidFill>
              <a:latin typeface="Tahoma" panose="020B0604030504040204" pitchFamily="34" charset="0"/>
            </a:rPr>
            <a:t>89%</a:t>
          </a:r>
          <a:endParaRPr lang="en-GB" sz="28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1642" y="812799"/>
        <a:ext cx="1940640" cy="2438400"/>
      </dsp:txXfrm>
    </dsp:sp>
    <dsp:sp modelId="{81167B28-9156-45FA-832A-3B1E88359884}">
      <dsp:nvSpPr>
        <dsp:cNvPr id="0" name=""/>
        <dsp:cNvSpPr/>
      </dsp:nvSpPr>
      <dsp:spPr>
        <a:xfrm rot="16200000">
          <a:off x="1030687" y="985802"/>
          <a:ext cx="4064000" cy="2092395"/>
        </a:xfrm>
        <a:prstGeom prst="flowChartManualOperation">
          <a:avLst/>
        </a:prstGeom>
        <a:solidFill>
          <a:srgbClr val="FF70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solidFill>
                <a:schemeClr val="tx1"/>
              </a:solidFill>
              <a:latin typeface="Tahoma" panose="020B0604030504040204" pitchFamily="34" charset="0"/>
            </a:rPr>
            <a:t>Notice of commencement of employment</a:t>
          </a:r>
          <a:endParaRPr lang="en-GB" sz="20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b="1" kern="1200" dirty="0">
              <a:solidFill>
                <a:schemeClr val="tx1"/>
              </a:solidFill>
              <a:latin typeface="Tahoma" panose="020B0604030504040204" pitchFamily="34" charset="0"/>
            </a:rPr>
            <a:t>76 %</a:t>
          </a:r>
          <a:endParaRPr lang="en-GB" sz="28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2016489" y="812800"/>
        <a:ext cx="2092395" cy="2438400"/>
      </dsp:txXfrm>
    </dsp:sp>
    <dsp:sp modelId="{8655D785-51D6-44AD-ADAB-40688E80EEE5}">
      <dsp:nvSpPr>
        <dsp:cNvPr id="0" name=""/>
        <dsp:cNvSpPr/>
      </dsp:nvSpPr>
      <dsp:spPr>
        <a:xfrm rot="16200000">
          <a:off x="3203252" y="1090873"/>
          <a:ext cx="3981297" cy="1964955"/>
        </a:xfrm>
        <a:prstGeom prst="flowChartManualOperation">
          <a:avLst/>
        </a:prstGeom>
        <a:solidFill>
          <a:srgbClr val="FF70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solidFill>
                <a:schemeClr val="tx1"/>
              </a:solidFill>
              <a:latin typeface="Tahoma" panose="020B0604030504040204" pitchFamily="34" charset="0"/>
            </a:rPr>
            <a:t>Overview of insurance premiums</a:t>
          </a:r>
          <a:endParaRPr lang="en-GB" sz="20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6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cs-CZ" sz="2800" b="1" kern="1200" dirty="0">
              <a:solidFill>
                <a:schemeClr val="tx1"/>
              </a:solidFill>
              <a:latin typeface="Tahoma" panose="020B0604030504040204" pitchFamily="34" charset="0"/>
            </a:rPr>
            <a:t>61 %</a:t>
          </a:r>
          <a:endParaRPr lang="en-GB" sz="12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4211423" y="878961"/>
        <a:ext cx="1964955" cy="2388779"/>
      </dsp:txXfrm>
    </dsp:sp>
    <dsp:sp modelId="{6D70CA3D-9304-45B2-8DA0-37A0146AF92B}">
      <dsp:nvSpPr>
        <dsp:cNvPr id="0" name=""/>
        <dsp:cNvSpPr/>
      </dsp:nvSpPr>
      <dsp:spPr>
        <a:xfrm rot="16200000">
          <a:off x="4404154" y="1727914"/>
          <a:ext cx="4064000" cy="608171"/>
        </a:xfrm>
        <a:prstGeom prst="flowChartManualOperation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6132068" y="812800"/>
        <a:ext cx="608171" cy="2438400"/>
      </dsp:txXfrm>
    </dsp:sp>
    <dsp:sp modelId="{19C9F222-34C8-4487-B42C-4878350F2C56}">
      <dsp:nvSpPr>
        <dsp:cNvPr id="0" name=""/>
        <dsp:cNvSpPr/>
      </dsp:nvSpPr>
      <dsp:spPr>
        <a:xfrm rot="16200000">
          <a:off x="5445696" y="1338689"/>
          <a:ext cx="4064000" cy="1386620"/>
        </a:xfrm>
        <a:prstGeom prst="flowChartManualOperati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>
              <a:latin typeface="Tahoma" panose="020B0604030504040204" pitchFamily="34" charset="0"/>
            </a:rPr>
            <a:t>eNeschopenka (eSick note)</a:t>
          </a:r>
          <a:endParaRPr lang="en-GB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b="1" kern="1200" dirty="0">
              <a:latin typeface="Tahoma" panose="020B0604030504040204" pitchFamily="34" charset="0"/>
            </a:rPr>
            <a:t>2 %</a:t>
          </a:r>
          <a:endParaRPr lang="en-GB" sz="12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6784386" y="812799"/>
        <a:ext cx="1386620" cy="243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F66DABBE-CA17-4F3B-88A7-F58C0DBC9102}" type="slidenum">
              <a:rPr lang="cs-CZ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20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BA0B155B-5804-41EF-AB05-8117E7019162}" type="slidenum">
              <a:rPr lang="cs-CZ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237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0B155B-5804-41EF-AB05-8117E7019162}" type="slidenum">
              <a:rPr lang="cs-CZ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606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0B155B-5804-41EF-AB05-8117E7019162}" type="slidenum">
              <a:rPr lang="cs-CZ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060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55675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55675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55675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55675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1DBAE76-8D7F-4CEA-A572-993743DFC432}" type="slidenum">
              <a:rPr lang="cs-CZ" sz="1300" b="0" smtClean="0">
                <a:latin typeface="Arial" pitchFamily="34" charset="0"/>
              </a:rPr>
              <a:pPr eaLnBrk="1" hangingPunct="1"/>
              <a:t>35</a:t>
            </a:fld>
            <a:endParaRPr lang="en-GB" sz="1300" b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11C81-A207-4A81-84C7-63A2B5C651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147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C8B10-21FA-4E8F-805E-918A344E97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1451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F2D18-BC0E-4F5C-8548-BE42A6587B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1699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B380-2BD3-484C-ABA7-36F13328C24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11/18/2016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Portál IKR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819B4-BFB6-4668-92D8-265C9B8ED8A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980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70C5B-4676-4B5D-AD77-3B4AB8AAED6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11/18/2016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Portál IKR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3521F-A2B1-47F1-9A25-08B86CC9729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5769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F0A36-5E91-4CFF-B780-BCA69764DFF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11/18/2016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Portál IKR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5BEB3-6C65-40C7-8D28-CEB4DC210F6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6300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FB28C-9FEC-4D65-A590-C551C4FA267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11/18/2016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Portál IKR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50FE0-C497-4161-B3E4-A2863A9CCA3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872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A11CF-B9ED-4024-8BDD-696869B27E4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11/18/2016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Portál IKR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4F28D-8720-40FA-B8D3-7B9DD7156C5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9733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A6FA3-2DD2-409E-AB99-67D22B725EA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11/18/2016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Portál IKR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2CA8E-A8D3-4E2E-A193-AD302B978A2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9765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68A8-E837-4205-870A-C174AC49F50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11/18/2016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Portál IKR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239F2-AB0F-44AA-900F-057ED5DB438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9082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13DFE-9B99-457D-ABD5-5B023A686CF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11/18/2016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Portál IKR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2A182-7200-4166-81B3-B1D6BCEDD56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5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012D-3333-4646-995B-CD0383A79B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62803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24C2A-420E-498D-A0B9-4A3A0E38C41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11/18/2016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Portál IKR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B5D05-8552-4977-8684-574DB1250D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954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79363-5E5A-4E0C-A6DE-13FBE1CC58C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11/18/2016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Portál IKR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C0CCE-E058-40F8-904B-DDFAEF008F6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504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CE2F6-B40D-4720-B5B7-1F00C8AC63A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11/18/2016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Portál IKR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89BB1-751F-476A-B13A-EF219235422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781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A4FC0-D7CB-4B7C-A707-F118B90E52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8959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EC62B-D62D-433A-A7EC-2F9B190AD3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925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8CA1A-F1F6-4D77-BC1C-5F3AF31650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0159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F1C01-567C-4CAF-8E15-16C48D6980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8192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E2BBA-B350-44A1-A92A-69EEDA6131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5622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58B4E-B4EA-4882-B8B8-8F822D52D3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0025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6AC34-6FE7-4604-B0F0-D5ADB24B54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6466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0ACE1DEB-C0C1-4D6C-B0EE-591524A88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A89BE6A4-CFC8-4737-895D-40566D9750E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11/18/2016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Portál IKR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E75501DD-F197-4FF4-AA5E-B81D0ECA158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3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358775" y="1556792"/>
            <a:ext cx="423705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4200" dirty="0"/>
              <a:t>PRESENTATION </a:t>
            </a:r>
            <a:endParaRPr lang="en-GB" sz="4200" dirty="0"/>
          </a:p>
          <a:p>
            <a:pPr eaLnBrk="1" hangingPunct="1"/>
            <a:r>
              <a:rPr lang="cs-CZ" sz="4200" dirty="0"/>
              <a:t>CSSA </a:t>
            </a:r>
            <a:endParaRPr lang="en-GB" sz="4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31800" y="2708920"/>
            <a:ext cx="99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Name</a:t>
            </a:r>
          </a:p>
          <a:p>
            <a:r>
              <a:rPr lang="cs-CZ" sz="1600" b="0" dirty="0">
                <a:solidFill>
                  <a:schemeClr val="bg1"/>
                </a:solidFill>
              </a:rPr>
              <a:t>position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82096" y="5517232"/>
            <a:ext cx="760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location</a:t>
            </a:r>
          </a:p>
          <a:p>
            <a:r>
              <a:rPr lang="cs-CZ" sz="1600" b="0" dirty="0">
                <a:solidFill>
                  <a:schemeClr val="bg1"/>
                </a:solidFill>
              </a:rPr>
              <a:t>date</a:t>
            </a:r>
          </a:p>
        </p:txBody>
      </p:sp>
      <p:pic>
        <p:nvPicPr>
          <p:cNvPr id="10" name="Picture 19" descr="img00038"/>
          <p:cNvPicPr>
            <a:picLocks noChangeAspect="1" noChangeArrowheads="1"/>
          </p:cNvPicPr>
          <p:nvPr/>
        </p:nvPicPr>
        <p:blipFill>
          <a:blip r:embed="rId4"/>
          <a:srcRect r="34691"/>
          <a:stretch>
            <a:fillRect/>
          </a:stretch>
        </p:blipFill>
        <p:spPr bwMode="auto">
          <a:xfrm>
            <a:off x="5111623" y="1700808"/>
            <a:ext cx="3564833" cy="40936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6699224" y="5825592"/>
            <a:ext cx="19772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cs-CZ" b="0" dirty="0"/>
              <a:t>(as of 31 December 2015)</a:t>
            </a:r>
            <a:endParaRPr lang="en-GB" b="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8D021-E0DD-487E-A465-F4C24BAF05AF}" type="slidenum">
              <a:rPr lang="cs-CZ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26631" name="Text Box 24"/>
          <p:cNvSpPr txBox="1">
            <a:spLocks noChangeArrowheads="1"/>
          </p:cNvSpPr>
          <p:nvPr/>
        </p:nvSpPr>
        <p:spPr bwMode="auto">
          <a:xfrm>
            <a:off x="431800" y="620688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/>
              <a:t>Collection of social security premiums</a:t>
            </a:r>
          </a:p>
        </p:txBody>
      </p:sp>
      <p:sp>
        <p:nvSpPr>
          <p:cNvPr id="14" name="Obdélník 6"/>
          <p:cNvSpPr>
            <a:spLocks noChangeArrowheads="1"/>
          </p:cNvSpPr>
          <p:nvPr/>
        </p:nvSpPr>
        <p:spPr bwMode="auto">
          <a:xfrm>
            <a:off x="432000" y="4212377"/>
            <a:ext cx="8442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dirty="0"/>
              <a:t>Collection of security premiums in 2010-2015</a:t>
            </a:r>
            <a:endParaRPr lang="en-GB" sz="1600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b="0" dirty="0">
                <a:solidFill>
                  <a:srgbClr val="000000"/>
                </a:solidFill>
                <a:latin typeface="Tahoma"/>
              </a:rPr>
              <a:t>(in CZK bil.)</a:t>
            </a:r>
            <a:r>
              <a:rPr dirty="0"/>
              <a:t> </a:t>
            </a:r>
            <a:endParaRPr lang="en-GB" sz="1600" b="0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98945" y="6165304"/>
            <a:ext cx="83753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pl-PL" sz="1600" b="0" dirty="0">
                <a:solidFill>
                  <a:prstClr val="black"/>
                </a:solidFill>
              </a:rPr>
              <a:t>revenues from premiums since 1993: </a:t>
            </a:r>
            <a:r>
              <a:rPr lang="pl-PL" sz="1600" b="0" dirty="0"/>
              <a:t>CZK 6.3 tn.</a:t>
            </a:r>
            <a:endParaRPr lang="en-GB" sz="1600" b="0" dirty="0"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584107"/>
              </p:ext>
            </p:extLst>
          </p:nvPr>
        </p:nvGraphicFramePr>
        <p:xfrm>
          <a:off x="514788" y="4739696"/>
          <a:ext cx="8017648" cy="1390485"/>
        </p:xfrm>
        <a:graphic>
          <a:graphicData uri="http://schemas.openxmlformats.org/drawingml/2006/table">
            <a:tbl>
              <a:tblPr firstRow="1" firstCol="1" bandRow="1"/>
              <a:tblGrid>
                <a:gridCol w="2473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4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4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41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41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41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41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8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2010</a:t>
                      </a:r>
                      <a:endParaRPr kumimoji="0" lang="en-GB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2014</a:t>
                      </a:r>
                      <a:endParaRPr kumimoji="0" lang="en-GB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2015</a:t>
                      </a:r>
                      <a:endParaRPr kumimoji="0" lang="en-GB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Premiums and accessories written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346.7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359.3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365.6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366.2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375.7</a:t>
                      </a:r>
                      <a:endParaRPr lang="en-GB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395.4</a:t>
                      </a:r>
                      <a:endParaRPr lang="en-GB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Collection of premiums and accessories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346.1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357.9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362.1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362.8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373.3</a:t>
                      </a:r>
                      <a:endParaRPr lang="en-GB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394.5</a:t>
                      </a:r>
                      <a:endParaRPr lang="en-GB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 %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99.83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99.61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99.04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99.07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914400" rtl="0" eaLnBrk="1" fontAlgn="ctr" latinLnBrk="0" hangingPunct="1"/>
                      <a:r>
                        <a:rPr lang="cs-CZ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99.36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99.77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41151" y="1196752"/>
            <a:ext cx="8461697" cy="297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just" eaLnBrk="1" fontAlgn="auto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600" b="0" dirty="0">
                <a:solidFill>
                  <a:prstClr val="black"/>
                </a:solidFill>
              </a:rPr>
              <a:t>i.e. collection of pension insurance (PI) premiums, sickness insurance (SI) premiums, contribution to the state employment policy</a:t>
            </a:r>
          </a:p>
          <a:p>
            <a:pPr algn="just" eaLnBrk="1" fontAlgn="auto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cs-CZ" sz="1600" dirty="0">
                <a:solidFill>
                  <a:prstClr val="black"/>
                </a:solidFill>
              </a:rPr>
              <a:t>Rates of social security (SS) premiums</a:t>
            </a:r>
          </a:p>
          <a:p>
            <a:pPr lvl="1" algn="just" eaLnBrk="1" hangingPunct="1">
              <a:lnSpc>
                <a:spcPct val="95000"/>
              </a:lnSpc>
              <a:buFontTx/>
              <a:buChar char="•"/>
            </a:pPr>
            <a:r>
              <a:rPr lang="cs-CZ" sz="1600" b="0" dirty="0"/>
              <a:t>employers - 25% of the total, of which:</a:t>
            </a:r>
          </a:p>
          <a:p>
            <a:pPr marL="1085850" lvl="2" indent="-285750" algn="just" eaLnBrk="1" hangingPunct="1">
              <a:lnSpc>
                <a:spcPct val="95000"/>
              </a:lnSpc>
              <a:buFont typeface="Arial" pitchFamily="34" charset="0"/>
              <a:buChar char="•"/>
            </a:pPr>
            <a:r>
              <a:rPr lang="cs-CZ" sz="1600" b="0" dirty="0"/>
              <a:t>PI - 21.5%, contribution to the state employment policy - 1.2% </a:t>
            </a:r>
          </a:p>
          <a:p>
            <a:pPr marL="1085850" lvl="2" indent="-285750" algn="just" eaLnBrk="1" hangingPunct="1">
              <a:lnSpc>
                <a:spcPct val="95000"/>
              </a:lnSpc>
              <a:buFont typeface="Arial" pitchFamily="34" charset="0"/>
              <a:buChar char="•"/>
            </a:pPr>
            <a:r>
              <a:rPr lang="cs-CZ" sz="1600" b="0" dirty="0"/>
              <a:t>SI - 2.3 %</a:t>
            </a:r>
          </a:p>
          <a:p>
            <a:pPr lvl="1" algn="just" eaLnBrk="1" hangingPunct="1">
              <a:lnSpc>
                <a:spcPct val="95000"/>
              </a:lnSpc>
              <a:buFontTx/>
              <a:buChar char="•"/>
            </a:pPr>
            <a:r>
              <a:rPr lang="en-US" sz="1600" b="0" dirty="0"/>
              <a:t>	</a:t>
            </a:r>
            <a:r>
              <a:rPr lang="cs-CZ" sz="1600" b="0" dirty="0"/>
              <a:t>employees:</a:t>
            </a:r>
          </a:p>
          <a:p>
            <a:pPr marL="1085850" lvl="2" indent="-285750" algn="just" eaLnBrk="1" hangingPunct="1">
              <a:lnSpc>
                <a:spcPct val="95000"/>
              </a:lnSpc>
              <a:buFont typeface="Arial" pitchFamily="34" charset="0"/>
              <a:buChar char="•"/>
            </a:pPr>
            <a:r>
              <a:rPr lang="cs-CZ" sz="1600" b="0" dirty="0"/>
              <a:t>PI - 6.5 % </a:t>
            </a:r>
          </a:p>
          <a:p>
            <a:pPr marL="1085850" lvl="2" indent="-285750" algn="just" eaLnBrk="1" hangingPunct="1">
              <a:lnSpc>
                <a:spcPct val="95000"/>
              </a:lnSpc>
              <a:buFont typeface="Arial" pitchFamily="34" charset="0"/>
              <a:buChar char="•"/>
            </a:pPr>
            <a:r>
              <a:rPr lang="cs-CZ" sz="1600" b="0" dirty="0"/>
              <a:t>SI - 0 %</a:t>
            </a:r>
          </a:p>
          <a:p>
            <a:pPr lvl="1" algn="just" eaLnBrk="1" hangingPunct="1">
              <a:lnSpc>
                <a:spcPct val="95000"/>
              </a:lnSpc>
              <a:buFontTx/>
              <a:buChar char="•"/>
            </a:pPr>
            <a:r>
              <a:rPr lang="cs-CZ" sz="1600" b="0" dirty="0"/>
              <a:t>Self-employed:</a:t>
            </a:r>
          </a:p>
          <a:p>
            <a:pPr marL="1085850" lvl="2" indent="-285750" algn="just" eaLnBrk="1" hangingPunct="1">
              <a:lnSpc>
                <a:spcPct val="95000"/>
              </a:lnSpc>
              <a:buFont typeface="Arial" pitchFamily="34" charset="0"/>
              <a:buChar char="•"/>
            </a:pPr>
            <a:r>
              <a:rPr lang="cs-CZ" sz="1600" b="0" dirty="0"/>
              <a:t>PI: 29.2%, </a:t>
            </a:r>
          </a:p>
          <a:p>
            <a:pPr marL="1085850" lvl="2" indent="-285750" algn="just" eaLnBrk="1" hangingPunct="1">
              <a:lnSpc>
                <a:spcPct val="95000"/>
              </a:lnSpc>
              <a:buFont typeface="Arial" pitchFamily="34" charset="0"/>
              <a:buChar char="•"/>
            </a:pPr>
            <a:r>
              <a:rPr lang="cs-CZ" sz="1600" b="0" dirty="0"/>
              <a:t>voluntary SI - 2.3 %</a:t>
            </a:r>
            <a:endParaRPr lang="en-GB" sz="1600" b="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9744C-BE1E-4123-8587-B803544535D4}" type="slidenum">
              <a: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11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27653" name="Text Box 16"/>
          <p:cNvSpPr txBox="1">
            <a:spLocks noChangeArrowheads="1"/>
          </p:cNvSpPr>
          <p:nvPr/>
        </p:nvSpPr>
        <p:spPr bwMode="auto">
          <a:xfrm>
            <a:off x="431800" y="620688"/>
            <a:ext cx="4011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/>
              <a:t>Implementation of pension insurance</a:t>
            </a:r>
          </a:p>
        </p:txBody>
      </p:sp>
      <p:sp>
        <p:nvSpPr>
          <p:cNvPr id="27654" name="Text Box 17"/>
          <p:cNvSpPr txBox="1">
            <a:spLocks noChangeArrowheads="1"/>
          </p:cNvSpPr>
          <p:nvPr/>
        </p:nvSpPr>
        <p:spPr bwMode="auto">
          <a:xfrm>
            <a:off x="358775" y="1340768"/>
            <a:ext cx="4933950" cy="511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Char char="•"/>
            </a:pPr>
            <a:r>
              <a:rPr lang="cs-CZ" sz="1700" b="0" dirty="0"/>
              <a:t>3.5 million of pensions </a:t>
            </a:r>
            <a:r>
              <a:rPr lang="cs-CZ" sz="1700" b="0" dirty="0" err="1"/>
              <a:t>paid</a:t>
            </a:r>
            <a:r>
              <a:rPr lang="cs-CZ" sz="1700" b="0" dirty="0"/>
              <a:t> </a:t>
            </a:r>
            <a:r>
              <a:rPr lang="cs-CZ" sz="1700" b="0" dirty="0" smtClean="0"/>
              <a:t>(</a:t>
            </a:r>
            <a:r>
              <a:rPr lang="cs-CZ" sz="1700" b="0" dirty="0" err="1" smtClean="0"/>
              <a:t>old-age</a:t>
            </a:r>
            <a:r>
              <a:rPr lang="cs-CZ" sz="1700" b="0" dirty="0" smtClean="0"/>
              <a:t>, </a:t>
            </a:r>
            <a:r>
              <a:rPr lang="cs-CZ" sz="1700" b="0" dirty="0"/>
              <a:t>disability, survivor)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Char char="•"/>
            </a:pPr>
            <a:r>
              <a:rPr lang="cs-CZ" sz="1700" b="0" dirty="0"/>
              <a:t>216,230 new pension applications</a:t>
            </a: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  <a:buFontTx/>
              <a:buChar char="•"/>
            </a:pPr>
            <a:r>
              <a:rPr lang="cs-CZ" sz="1700" b="0" dirty="0"/>
              <a:t>of which 17,500 with the “international element”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Char char="•"/>
            </a:pPr>
            <a:r>
              <a:rPr lang="cs-CZ" sz="1700" b="0" dirty="0"/>
              <a:t>indemnification agenda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Char char="•"/>
            </a:pPr>
            <a:r>
              <a:rPr lang="cs-CZ" sz="1700" b="0" dirty="0"/>
              <a:t>administration of distraint deductions agenda</a:t>
            </a: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  <a:buFontTx/>
              <a:buChar char="•"/>
            </a:pPr>
            <a:r>
              <a:rPr lang="cs-CZ" sz="1700" b="0" dirty="0"/>
              <a:t>79,991 pensions with distraint deductions</a:t>
            </a: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  <a:buFontTx/>
              <a:buChar char="•"/>
            </a:pPr>
            <a:r>
              <a:rPr lang="cs-CZ" sz="1700" b="0" dirty="0"/>
              <a:t>1,084 mil. </a:t>
            </a:r>
            <a:r>
              <a:rPr lang="cs-CZ" sz="1700" b="0" dirty="0" err="1"/>
              <a:t>registered</a:t>
            </a:r>
            <a:r>
              <a:rPr lang="cs-CZ" sz="1700" b="0" dirty="0"/>
              <a:t> </a:t>
            </a:r>
            <a:r>
              <a:rPr lang="cs-CZ" sz="1700" b="0" dirty="0" err="1" smtClean="0"/>
              <a:t>submissions</a:t>
            </a:r>
            <a:r>
              <a:rPr lang="cs-CZ" sz="1700" b="0" dirty="0" smtClean="0"/>
              <a:t> </a:t>
            </a:r>
            <a:r>
              <a:rPr lang="cs-CZ" sz="1700" b="0" dirty="0"/>
              <a:t>regarding distraint deductions from pensions 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Char char="•"/>
            </a:pPr>
            <a:r>
              <a:rPr lang="cs-CZ" sz="1700" b="0" dirty="0"/>
              <a:t>call centre and </a:t>
            </a:r>
            <a:r>
              <a:rPr lang="cs-CZ" sz="1700" b="0" dirty="0" err="1" smtClean="0"/>
              <a:t>Clients</a:t>
            </a:r>
            <a:r>
              <a:rPr lang="cs-CZ" sz="1700" b="0" dirty="0" smtClean="0"/>
              <a:t> </a:t>
            </a:r>
            <a:r>
              <a:rPr lang="cs-CZ" sz="1700" b="0" dirty="0"/>
              <a:t>centre – official days are every working day</a:t>
            </a:r>
            <a:endParaRPr lang="en-GB" sz="1700" b="0" dirty="0"/>
          </a:p>
        </p:txBody>
      </p:sp>
      <p:pic>
        <p:nvPicPr>
          <p:cNvPr id="47106" name="Picture 2" descr="\\sixx006\Home$\xxburja2\Obrázky\Galerie médií\holding-ha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40" y="1749917"/>
            <a:ext cx="2520000" cy="1679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\\sixx006\Home$\xxburja2\Obrázky\Galerie médií\d0087a1b7b3b57057695d766e3dee5a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40" y="3933056"/>
            <a:ext cx="2520000" cy="2007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BB7FE-EC83-43E5-BCA5-4FB070F495E4}" type="slidenum">
              <a: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12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31800" y="620688"/>
            <a:ext cx="4011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/>
              <a:t>Implementation of pension insurance</a:t>
            </a:r>
          </a:p>
        </p:txBody>
      </p:sp>
      <p:sp>
        <p:nvSpPr>
          <p:cNvPr id="9" name="Obdélník 8"/>
          <p:cNvSpPr/>
          <p:nvPr/>
        </p:nvSpPr>
        <p:spPr>
          <a:xfrm>
            <a:off x="215776" y="3140968"/>
            <a:ext cx="3132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b="0" i="1" baseline="30000" dirty="0"/>
              <a:t>*)</a:t>
            </a:r>
            <a:r>
              <a:rPr dirty="0"/>
              <a:t> </a:t>
            </a:r>
            <a:r>
              <a:rPr lang="cs-CZ" sz="1050" b="0" i="1" dirty="0"/>
              <a:t>Including substandard payments and payments abroad</a:t>
            </a:r>
            <a:endParaRPr lang="en-GB" sz="1050" b="0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931914088"/>
              </p:ext>
            </p:extLst>
          </p:nvPr>
        </p:nvGraphicFramePr>
        <p:xfrm>
          <a:off x="251520" y="1064347"/>
          <a:ext cx="5400000" cy="218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1216204642"/>
              </p:ext>
            </p:extLst>
          </p:nvPr>
        </p:nvGraphicFramePr>
        <p:xfrm>
          <a:off x="5796136" y="1360065"/>
          <a:ext cx="3168352" cy="204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f 11"/>
          <p:cNvGraphicFramePr/>
          <p:nvPr>
            <p:extLst>
              <p:ext uri="{D42A27DB-BD31-4B8C-83A1-F6EECF244321}">
                <p14:modId xmlns:p14="http://schemas.microsoft.com/office/powerpoint/2010/main" val="3597879877"/>
              </p:ext>
            </p:extLst>
          </p:nvPr>
        </p:nvGraphicFramePr>
        <p:xfrm>
          <a:off x="215776" y="3645024"/>
          <a:ext cx="5508352" cy="290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af 12"/>
          <p:cNvGraphicFramePr/>
          <p:nvPr>
            <p:extLst>
              <p:ext uri="{D42A27DB-BD31-4B8C-83A1-F6EECF244321}">
                <p14:modId xmlns:p14="http://schemas.microsoft.com/office/powerpoint/2010/main" val="3699349339"/>
              </p:ext>
            </p:extLst>
          </p:nvPr>
        </p:nvGraphicFramePr>
        <p:xfrm>
          <a:off x="5652120" y="4077072"/>
          <a:ext cx="338437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BD2B6-832E-4688-83D1-CA08B8444D29}" type="slidenum">
              <a: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13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31800" y="620688"/>
            <a:ext cx="271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/>
              <a:t>Sickness insurance</a:t>
            </a: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358774" y="1268760"/>
            <a:ext cx="5149329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sz="1800" b="0" dirty="0"/>
              <a:t>processing and payments of sickness benefits, maternity benefits, nursing allowances and compensation allowances during pregnancy and motherhood 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endParaRPr lang="en-GB" sz="1800" b="0" dirty="0"/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cs-CZ" sz="1800" b="0" dirty="0"/>
              <a:t>payments of “sickness benefits” - from the 15th </a:t>
            </a:r>
            <a:r>
              <a:rPr lang="cs-CZ" sz="1800" b="0" dirty="0" err="1"/>
              <a:t>day</a:t>
            </a:r>
            <a:r>
              <a:rPr lang="cs-CZ" sz="1800" b="0" dirty="0"/>
              <a:t> </a:t>
            </a:r>
            <a:r>
              <a:rPr lang="cs-CZ" sz="1800" b="0" dirty="0" err="1"/>
              <a:t>of</a:t>
            </a:r>
            <a:r>
              <a:rPr lang="cs-CZ" sz="1800" b="0" dirty="0"/>
              <a:t> </a:t>
            </a:r>
            <a:r>
              <a:rPr lang="cs-CZ" sz="1800" b="0" dirty="0" err="1" smtClean="0"/>
              <a:t>incapacity</a:t>
            </a:r>
            <a:r>
              <a:rPr lang="cs-CZ" sz="1800" b="0" dirty="0" smtClean="0"/>
              <a:t>; </a:t>
            </a:r>
            <a:r>
              <a:rPr lang="cs-CZ" sz="1800" b="0" dirty="0"/>
              <a:t>employer pays wage compensations for the first 2 weeks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endParaRPr lang="en-GB" sz="1800" b="0" dirty="0"/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cs-CZ" sz="1800" b="0" dirty="0"/>
              <a:t>administration of distraint deductions agenda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endParaRPr lang="en-GB" sz="1800" b="0" dirty="0"/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cs-CZ" sz="1800" b="0" dirty="0"/>
              <a:t>penalties </a:t>
            </a:r>
            <a:r>
              <a:rPr lang="cs-CZ" sz="1800" b="0" dirty="0" err="1"/>
              <a:t>for</a:t>
            </a:r>
            <a:r>
              <a:rPr lang="cs-CZ" sz="1800" b="0" dirty="0"/>
              <a:t> </a:t>
            </a:r>
            <a:r>
              <a:rPr lang="cs-CZ" sz="1800" b="0" dirty="0" err="1" smtClean="0"/>
              <a:t>treatment</a:t>
            </a:r>
            <a:r>
              <a:rPr lang="cs-CZ" sz="1800" b="0" dirty="0" smtClean="0"/>
              <a:t> </a:t>
            </a:r>
            <a:r>
              <a:rPr lang="cs-CZ" sz="1800" b="0" dirty="0" err="1"/>
              <a:t>regimen</a:t>
            </a:r>
            <a:r>
              <a:rPr lang="cs-CZ" sz="1800" b="0" dirty="0"/>
              <a:t> violations by the insured and for infringements of healthcare facilities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endParaRPr lang="en-GB" sz="1800" b="0" dirty="0"/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cs-CZ" sz="1800" b="0" dirty="0"/>
              <a:t>sickness insurance call centre</a:t>
            </a:r>
          </a:p>
        </p:txBody>
      </p:sp>
      <p:pic>
        <p:nvPicPr>
          <p:cNvPr id="11266" name="Picture 2" descr="\\sixx006\Home$\xxburja2\Obrázky\Galerie médií\bebe-madre-iStock-6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3240000" cy="1530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ixx006\Home$\xxburja2\Obrázky\Galerie médií\neschopen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3200000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7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F275B-B950-44D5-9BE2-F72CA7FE11B5}" type="slidenum">
              <a: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14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431800" y="620688"/>
            <a:ext cx="271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/>
              <a:t>Sickness insurance</a:t>
            </a:r>
          </a:p>
        </p:txBody>
      </p:sp>
      <p:graphicFrame>
        <p:nvGraphicFramePr>
          <p:cNvPr id="9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033745"/>
              </p:ext>
            </p:extLst>
          </p:nvPr>
        </p:nvGraphicFramePr>
        <p:xfrm>
          <a:off x="305147" y="1196752"/>
          <a:ext cx="8533705" cy="553256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701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8400">
                <a:tc>
                  <a:txBody>
                    <a:bodyPr/>
                    <a:lstStyle/>
                    <a:p>
                      <a:endParaRPr lang="cs-CZ" sz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2010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</a:rPr>
                        <a:t>2011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</a:rPr>
                        <a:t>2012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</a:rPr>
                        <a:t>2013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</a:rPr>
                        <a:t>2014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</a:rPr>
                        <a:t>2015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The number of benefits processed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2,924,279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u="none" strike="noStrike" baseline="0" dirty="0">
                          <a:latin typeface="Tahoma" pitchFamily="34" charset="0"/>
                        </a:rPr>
                        <a:t>2,542,386</a:t>
                      </a:r>
                      <a:endParaRPr lang="en-GB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latin typeface="Tahoma" pitchFamily="34" charset="0"/>
                        </a:rPr>
                        <a:t>2,371,285</a:t>
                      </a:r>
                      <a:endParaRPr lang="en-GB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latin typeface="Tahoma" pitchFamily="34" charset="0"/>
                        </a:rPr>
                        <a:t>2,487,658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200" b="1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2,786,089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200" b="1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3,071,508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of which sickness benefits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2,031,251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1,678,866</a:t>
                      </a:r>
                      <a:endParaRPr lang="en-GB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1,524,226</a:t>
                      </a:r>
                      <a:endParaRPr lang="en-GB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1,588,891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1,888,113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2,092,167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maternity benefits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664,727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567,052</a:t>
                      </a:r>
                      <a:endParaRPr lang="en-GB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543,462</a:t>
                      </a:r>
                      <a:endParaRPr lang="en-GB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534,978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534,628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545,030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nursing allowances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227,161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295,067</a:t>
                      </a:r>
                      <a:endParaRPr lang="en-GB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301,860</a:t>
                      </a:r>
                      <a:endParaRPr lang="en-GB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362,183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360,833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431,640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compensation allowance during pregnancy and motherhood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1,140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1,401</a:t>
                      </a:r>
                      <a:endParaRPr lang="en-GB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1,737</a:t>
                      </a:r>
                      <a:endParaRPr lang="en-GB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1,606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2,515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2,671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The number of distraint deductions from sickness insurance benefits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Not </a:t>
                      </a:r>
                      <a:r>
                        <a:rPr kumimoji="0" lang="cs-CZ" sz="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available</a:t>
                      </a:r>
                      <a:endParaRPr kumimoji="0" lang="cs-CZ" sz="8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latin typeface="Tahoma" pitchFamily="34" charset="0"/>
                        </a:rPr>
                        <a:t>36,610</a:t>
                      </a:r>
                      <a:endParaRPr lang="en-GB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latin typeface="Tahoma" pitchFamily="34" charset="0"/>
                        </a:rPr>
                        <a:t>44,020</a:t>
                      </a:r>
                      <a:endParaRPr lang="en-GB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latin typeface="Tahoma" pitchFamily="34" charset="0"/>
                        </a:rPr>
                        <a:t>61,745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latin typeface="Tahoma" pitchFamily="34" charset="0"/>
                        </a:rPr>
                        <a:t>88,682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latin typeface="Tahoma" pitchFamily="34" charset="0"/>
                        </a:rPr>
                        <a:t>132,206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Terminated temporary incapacities to </a:t>
                      </a:r>
                      <a:r>
                        <a:rPr kumimoji="0" 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work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(TIW)</a:t>
                      </a: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1,334,052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1,338,099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1,213,133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1,326,884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200" b="0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1,285,642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200" b="0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1,526,798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Days </a:t>
                      </a: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of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sickness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62,078,690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59,937,951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54,901,565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57,132,916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200" b="0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57,542,021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200" b="0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63,186,245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Average duration of a TIW (</a:t>
                      </a: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days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46.53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44.79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45.26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43.06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200" b="0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44.76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200" b="0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41.38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The number of checks on adherence to the TIW regime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185,651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151,951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151,410 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146,025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167,744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154,610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The number of penalties imposed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3,468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3,004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2,977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2,609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3,391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3,650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1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The number of</a:t>
                      </a:r>
                      <a:r>
                        <a:rPr kumimoji="0" lang="cs-CZ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calls to the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sickness insurance call centre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71,970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200" b="0" dirty="0">
                          <a:effectLst/>
                          <a:latin typeface="Tahoma" pitchFamily="34" charset="0"/>
                        </a:rPr>
                        <a:t>71,854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effectLst/>
                          <a:latin typeface="Tahoma" pitchFamily="34" charset="0"/>
                        </a:rPr>
                        <a:t>48,191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effectLst/>
                          <a:latin typeface="Tahoma" pitchFamily="34" charset="0"/>
                        </a:rPr>
                        <a:t>56,249 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effectLst/>
                          <a:latin typeface="Tahoma"/>
                        </a:rPr>
                        <a:t>122,790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180,287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7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F275B-B950-44D5-9BE2-F72CA7FE11B5}" type="slidenum">
              <a: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15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431800" y="620688"/>
            <a:ext cx="21499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Distraint agenda</a:t>
            </a:r>
            <a:endParaRPr lang="en-GB" sz="1800" dirty="0"/>
          </a:p>
        </p:txBody>
      </p:sp>
      <p:graphicFrame>
        <p:nvGraphicFramePr>
          <p:cNvPr id="16" name="Graf 15"/>
          <p:cNvGraphicFramePr/>
          <p:nvPr>
            <p:extLst>
              <p:ext uri="{D42A27DB-BD31-4B8C-83A1-F6EECF244321}">
                <p14:modId xmlns:p14="http://schemas.microsoft.com/office/powerpoint/2010/main" val="3896560859"/>
              </p:ext>
            </p:extLst>
          </p:nvPr>
        </p:nvGraphicFramePr>
        <p:xfrm>
          <a:off x="304800" y="1094312"/>
          <a:ext cx="8515672" cy="391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11560" y="5073650"/>
            <a:ext cx="808159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pl-PL" altLang="cs-CZ" sz="1500" b="0" dirty="0">
                <a:solidFill>
                  <a:prstClr val="black"/>
                </a:solidFill>
                <a:latin typeface="Tahoma" pitchFamily="34" charset="0"/>
              </a:rPr>
              <a:t>more than </a:t>
            </a:r>
            <a:r>
              <a:rPr lang="pl-PL" altLang="cs-CZ" sz="1500" dirty="0">
                <a:solidFill>
                  <a:prstClr val="black"/>
                </a:solidFill>
                <a:latin typeface="Tahoma" pitchFamily="34" charset="0"/>
              </a:rPr>
              <a:t>1.08 million distraint-related submissions </a:t>
            </a:r>
            <a:r>
              <a:rPr lang="pl-PL" altLang="cs-CZ" sz="1500" b="0" dirty="0">
                <a:solidFill>
                  <a:prstClr val="black"/>
                </a:solidFill>
                <a:latin typeface="Tahoma" pitchFamily="34" charset="0"/>
              </a:rPr>
              <a:t>were received in 2015 (uptrend) 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pl-PL" altLang="cs-CZ" sz="1500" dirty="0">
                <a:solidFill>
                  <a:prstClr val="black"/>
                </a:solidFill>
                <a:latin typeface="Tahoma" pitchFamily="34" charset="0"/>
              </a:rPr>
              <a:t>measures to significantly reduce </a:t>
            </a:r>
            <a:r>
              <a:rPr lang="pl-PL" altLang="cs-CZ" sz="1500" b="0" dirty="0">
                <a:solidFill>
                  <a:prstClr val="black"/>
                </a:solidFill>
                <a:latin typeface="Tahoma" pitchFamily="34" charset="0"/>
              </a:rPr>
              <a:t>the</a:t>
            </a:r>
            <a:r>
              <a:rPr lang="pl-PL" altLang="cs-CZ" sz="1500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pl-PL" altLang="cs-CZ" sz="1500" b="0" dirty="0">
                <a:solidFill>
                  <a:prstClr val="black"/>
                </a:solidFill>
                <a:latin typeface="Tahoma" pitchFamily="34" charset="0"/>
              </a:rPr>
              <a:t>administrative</a:t>
            </a:r>
            <a:r>
              <a:rPr lang="pl-PL" altLang="cs-CZ" sz="1500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pl-PL" altLang="cs-CZ" sz="1500" b="0" dirty="0">
                <a:solidFill>
                  <a:prstClr val="black"/>
                </a:solidFill>
                <a:latin typeface="Tahoma" pitchFamily="34" charset="0"/>
              </a:rPr>
              <a:t>burden:</a:t>
            </a:r>
          </a:p>
          <a:p>
            <a:pPr lvl="1"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•"/>
            </a:pPr>
            <a:r>
              <a:rPr lang="pl-PL" altLang="cs-CZ" sz="1500" b="0" dirty="0">
                <a:solidFill>
                  <a:prstClr val="black"/>
                </a:solidFill>
                <a:latin typeface="Tahoma" pitchFamily="34" charset="0"/>
              </a:rPr>
              <a:t>electronic provision of data to distrainors since 2010 (2015 </a:t>
            </a:r>
            <a:r>
              <a:rPr lang="pl-PL" altLang="cs-CZ" sz="1500" dirty="0">
                <a:solidFill>
                  <a:prstClr val="black"/>
                </a:solidFill>
                <a:latin typeface="Tahoma" pitchFamily="34" charset="0"/>
              </a:rPr>
              <a:t>3.5 mil. </a:t>
            </a:r>
            <a:r>
              <a:rPr lang="pl-PL" altLang="cs-CZ" sz="1500" b="0" dirty="0">
                <a:solidFill>
                  <a:prstClr val="black"/>
                </a:solidFill>
                <a:latin typeface="Tahoma" pitchFamily="34" charset="0"/>
              </a:rPr>
              <a:t>requests for cooperation)</a:t>
            </a:r>
          </a:p>
          <a:p>
            <a:pPr lvl="1"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•"/>
            </a:pPr>
            <a:r>
              <a:rPr lang="pl-PL" altLang="cs-CZ" sz="1500" b="0" dirty="0">
                <a:solidFill>
                  <a:prstClr val="black"/>
                </a:solidFill>
                <a:latin typeface="Tahoma" pitchFamily="34" charset="0"/>
              </a:rPr>
              <a:t>transfers of distraint orders in the form of data records since 2013 (“B2B” channel)  </a:t>
            </a:r>
          </a:p>
        </p:txBody>
      </p:sp>
    </p:spTree>
    <p:extLst>
      <p:ext uri="{BB962C8B-B14F-4D97-AF65-F5344CB8AC3E}">
        <p14:creationId xmlns:p14="http://schemas.microsoft.com/office/powerpoint/2010/main" val="94064046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7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F275B-B950-44D5-9BE2-F72CA7FE11B5}" type="slidenum">
              <a: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16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431800" y="620688"/>
            <a:ext cx="21499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Distraint agenda</a:t>
            </a:r>
            <a:endParaRPr lang="en-GB" sz="1800" dirty="0"/>
          </a:p>
        </p:txBody>
      </p:sp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787993011"/>
              </p:ext>
            </p:extLst>
          </p:nvPr>
        </p:nvGraphicFramePr>
        <p:xfrm>
          <a:off x="358775" y="1094312"/>
          <a:ext cx="8461697" cy="427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55576" y="5373216"/>
            <a:ext cx="792088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pl-PL" altLang="cs-CZ" sz="1600" dirty="0">
                <a:solidFill>
                  <a:prstClr val="black"/>
                </a:solidFill>
                <a:latin typeface="Tahoma" pitchFamily="34" charset="0"/>
              </a:rPr>
              <a:t>80 thous. pensions </a:t>
            </a:r>
            <a:r>
              <a:rPr lang="pl-PL" altLang="cs-CZ" sz="1600" b="0" dirty="0">
                <a:solidFill>
                  <a:prstClr val="black"/>
                </a:solidFill>
                <a:latin typeface="Tahoma" pitchFamily="34" charset="0"/>
              </a:rPr>
              <a:t>with</a:t>
            </a:r>
            <a:r>
              <a:rPr lang="pl-PL" altLang="cs-CZ" sz="1600" dirty="0">
                <a:solidFill>
                  <a:prstClr val="black"/>
                </a:solidFill>
                <a:latin typeface="Tahoma" pitchFamily="34" charset="0"/>
              </a:rPr>
              <a:t> distraint deductions </a:t>
            </a:r>
            <a:r>
              <a:rPr lang="pl-PL" altLang="cs-CZ" sz="1600" b="0" dirty="0">
                <a:solidFill>
                  <a:prstClr val="black"/>
                </a:solidFill>
                <a:latin typeface="Tahoma" pitchFamily="34" charset="0"/>
              </a:rPr>
              <a:t>in 2015</a:t>
            </a:r>
            <a:endParaRPr lang="en-GB" altLang="cs-CZ" sz="1600" b="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pl-PL" altLang="cs-CZ" sz="1600" b="0" dirty="0">
                <a:solidFill>
                  <a:prstClr val="black"/>
                </a:solidFill>
                <a:latin typeface="Tahoma" pitchFamily="34" charset="0"/>
              </a:rPr>
              <a:t>uptrend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pl-PL" altLang="cs-CZ" sz="1600" b="0" dirty="0">
                <a:solidFill>
                  <a:prstClr val="black"/>
                </a:solidFill>
                <a:latin typeface="Tahoma" pitchFamily="34" charset="0"/>
              </a:rPr>
              <a:t>CZK 1.8 billion paid to creditors from pensions</a:t>
            </a:r>
            <a:endParaRPr lang="en-GB" altLang="cs-CZ" sz="1600" b="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0936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7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F275B-B950-44D5-9BE2-F72CA7FE11B5}" type="slidenum">
              <a: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17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431800" y="620688"/>
            <a:ext cx="21499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Distraint agenda</a:t>
            </a:r>
            <a:endParaRPr lang="en-GB" sz="1800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83568" y="4725144"/>
            <a:ext cx="7992888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cs-CZ" sz="1600" dirty="0">
                <a:solidFill>
                  <a:prstClr val="black"/>
                </a:solidFill>
              </a:rPr>
              <a:t>twofold</a:t>
            </a:r>
            <a:r>
              <a:rPr dirty="0"/>
              <a:t> </a:t>
            </a:r>
            <a:r>
              <a:rPr lang="cs-CZ" sz="1600" dirty="0">
                <a:solidFill>
                  <a:prstClr val="black"/>
                </a:solidFill>
              </a:rPr>
              <a:t>increase</a:t>
            </a:r>
            <a:r>
              <a:rPr dirty="0"/>
              <a:t> </a:t>
            </a:r>
            <a:r>
              <a:rPr lang="cs-CZ" sz="1600" b="0" dirty="0">
                <a:solidFill>
                  <a:prstClr val="black"/>
                </a:solidFill>
              </a:rPr>
              <a:t>in the number of deductions from SI benefits (</a:t>
            </a:r>
            <a:r>
              <a:rPr lang="cs-CZ" sz="1600" b="0" dirty="0" err="1">
                <a:solidFill>
                  <a:prstClr val="black"/>
                </a:solidFill>
              </a:rPr>
              <a:t>uptrend</a:t>
            </a:r>
            <a:r>
              <a:rPr lang="cs-CZ" sz="1600" b="0" dirty="0">
                <a:solidFill>
                  <a:prstClr val="black"/>
                </a:solidFill>
              </a:rPr>
              <a:t>) in 2013-2015</a:t>
            </a:r>
            <a:endParaRPr lang="en-GB" sz="1600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cs-CZ" sz="1600" b="0" dirty="0">
                <a:solidFill>
                  <a:prstClr val="black"/>
                </a:solidFill>
              </a:rPr>
              <a:t>sickness benefits are of a short-term nature - i.e. the deductions are relatively low and the related administration is demanding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pl-PL" altLang="cs-CZ" sz="1600" b="0" dirty="0">
                <a:solidFill>
                  <a:prstClr val="black"/>
                </a:solidFill>
              </a:rPr>
              <a:t>CZK 206 billion paid to creditors from the benefits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cs-CZ" sz="1600" b="0" dirty="0">
                <a:solidFill>
                  <a:prstClr val="black"/>
                </a:solidFill>
              </a:rPr>
              <a:t>the agenda is performed in a decentralized way - by individual DSSAs</a:t>
            </a:r>
            <a:endParaRPr lang="en-GB" sz="1600" b="0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3795557213"/>
              </p:ext>
            </p:extLst>
          </p:nvPr>
        </p:nvGraphicFramePr>
        <p:xfrm>
          <a:off x="395796" y="1196752"/>
          <a:ext cx="8316664" cy="36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256957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7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F275B-B950-44D5-9BE2-F72CA7FE11B5}" type="slidenum">
              <a: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18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431800" y="620688"/>
            <a:ext cx="5125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Self-employed persons</a:t>
            </a:r>
            <a:endParaRPr lang="en-GB" sz="1800" dirty="0"/>
          </a:p>
        </p:txBody>
      </p:sp>
      <p:graphicFrame>
        <p:nvGraphicFramePr>
          <p:cNvPr id="13" name="Graf 12"/>
          <p:cNvGraphicFramePr/>
          <p:nvPr>
            <p:extLst>
              <p:ext uri="{D42A27DB-BD31-4B8C-83A1-F6EECF244321}">
                <p14:modId xmlns:p14="http://schemas.microsoft.com/office/powerpoint/2010/main" val="162695490"/>
              </p:ext>
            </p:extLst>
          </p:nvPr>
        </p:nvGraphicFramePr>
        <p:xfrm>
          <a:off x="4499992" y="3573016"/>
          <a:ext cx="45656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448838959"/>
              </p:ext>
            </p:extLst>
          </p:nvPr>
        </p:nvGraphicFramePr>
        <p:xfrm>
          <a:off x="251520" y="1114736"/>
          <a:ext cx="4896544" cy="281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000746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D62AE-2A99-40C9-84E1-33869B0266B3}" type="slidenum">
              <a:rPr lang="cs-CZ"/>
              <a:pPr>
                <a:defRPr/>
              </a:pPr>
              <a:t>19</a:t>
            </a:fld>
            <a:endParaRPr lang="en-GB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31800" y="620688"/>
            <a:ext cx="3324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/>
              <a:t>Medical assessment service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31800" y="1268760"/>
            <a:ext cx="460851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pl-PL" sz="1800" b="0" dirty="0" smtClean="0">
                <a:solidFill>
                  <a:prstClr val="black"/>
                </a:solidFill>
              </a:rPr>
              <a:t>assessment </a:t>
            </a:r>
            <a:r>
              <a:rPr lang="pl-PL" sz="1800" b="0" dirty="0">
                <a:solidFill>
                  <a:prstClr val="black"/>
                </a:solidFill>
              </a:rPr>
              <a:t>activities on pension insurance</a:t>
            </a:r>
            <a:endParaRPr lang="en-GB" sz="1800" b="0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marL="800100" lvl="1" indent="-342900" fontAlgn="auto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pl-PL" sz="1800" b="0" dirty="0">
                <a:solidFill>
                  <a:prstClr val="black"/>
                </a:solidFill>
              </a:rPr>
              <a:t>determination of disability - impact of diseases, injuries, or disabilities on work ability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pl-PL" sz="1800" b="0" dirty="0" smtClean="0">
                <a:solidFill>
                  <a:prstClr val="black"/>
                </a:solidFill>
              </a:rPr>
              <a:t>inspections </a:t>
            </a:r>
            <a:r>
              <a:rPr lang="pl-PL" sz="1800" b="0" dirty="0">
                <a:solidFill>
                  <a:prstClr val="black"/>
                </a:solidFill>
              </a:rPr>
              <a:t>of temporary incapacities determined by physicians (for the purpose of sickness insurance)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pl-PL" sz="1800" b="0" dirty="0" smtClean="0">
                <a:solidFill>
                  <a:prstClr val="black"/>
                </a:solidFill>
              </a:rPr>
              <a:t>assessment </a:t>
            </a:r>
            <a:r>
              <a:rPr lang="pl-PL" sz="1800" b="0" dirty="0">
                <a:solidFill>
                  <a:prstClr val="black"/>
                </a:solidFill>
              </a:rPr>
              <a:t>activities in the field of application of the EU social security law and bilateral treaties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pl-PL" sz="1800" b="0" dirty="0">
                <a:solidFill>
                  <a:prstClr val="black"/>
                </a:solidFill>
              </a:rPr>
              <a:t>assessment for purposes of provision of care </a:t>
            </a:r>
            <a:r>
              <a:rPr lang="pl-PL" sz="1800" b="0" dirty="0" smtClean="0">
                <a:solidFill>
                  <a:prstClr val="black"/>
                </a:solidFill>
              </a:rPr>
              <a:t>allowance </a:t>
            </a:r>
            <a:r>
              <a:rPr lang="pl-PL" sz="1800" b="0" dirty="0">
                <a:solidFill>
                  <a:prstClr val="black"/>
                </a:solidFill>
              </a:rPr>
              <a:t>(Social Services Act) and allowances for </a:t>
            </a:r>
            <a:r>
              <a:rPr lang="pl-PL" sz="1800" b="0" dirty="0" smtClean="0">
                <a:solidFill>
                  <a:prstClr val="black"/>
                </a:solidFill>
              </a:rPr>
              <a:t>persons with disabilities </a:t>
            </a:r>
            <a:r>
              <a:rPr lang="pl-PL" sz="1800" b="0" dirty="0">
                <a:solidFill>
                  <a:prstClr val="black"/>
                </a:solidFill>
              </a:rPr>
              <a:t>(mobility allowance, allowance for special aids and for the </a:t>
            </a:r>
            <a:r>
              <a:rPr lang="pl-PL" sz="1800" b="0" dirty="0" smtClean="0">
                <a:solidFill>
                  <a:prstClr val="black"/>
                </a:solidFill>
              </a:rPr>
              <a:t>Severe </a:t>
            </a:r>
            <a:r>
              <a:rPr lang="pl-PL" sz="1800" b="0" dirty="0">
                <a:solidFill>
                  <a:prstClr val="black"/>
                </a:solidFill>
              </a:rPr>
              <a:t>Disability Card)</a:t>
            </a:r>
            <a:endParaRPr lang="en-GB" sz="1800" b="0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\\sixx006\Home$\xxburja2\Obrázky\Galerie médií\healthcarehacks.co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92" y="1556792"/>
            <a:ext cx="2334292" cy="16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ixx006\Home$\xxburja2\Obrázky\Galerie médií\00321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58" y="3717032"/>
            <a:ext cx="1672360" cy="234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BB481-6BEB-4D52-A37E-625EC2AC8058}" type="slidenum">
              <a: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2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431800" y="620688"/>
            <a:ext cx="79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dirty="0"/>
              <a:t>Profile</a:t>
            </a:r>
          </a:p>
        </p:txBody>
      </p:sp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358774" y="1358473"/>
            <a:ext cx="5041006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sz="1600" b="0" dirty="0"/>
              <a:t>responsibility in the field of </a:t>
            </a:r>
            <a:r>
              <a:rPr sz="1600" dirty="0"/>
              <a:t>social security</a:t>
            </a:r>
            <a:r>
              <a:rPr lang="cs-CZ" sz="1600" dirty="0"/>
              <a:t> </a:t>
            </a:r>
          </a:p>
          <a:p>
            <a:pPr>
              <a:spcBef>
                <a:spcPts val="600"/>
              </a:spcBef>
            </a:pPr>
            <a:r>
              <a:rPr lang="cs-CZ" sz="1600" b="0" dirty="0">
                <a:solidFill>
                  <a:srgbClr val="000000"/>
                </a:solidFill>
              </a:rPr>
              <a:t>=&gt;</a:t>
            </a:r>
            <a:r>
              <a:rPr lang="cs-CZ" sz="1600" b="0" dirty="0"/>
              <a:t> pension and sickness insurance </a:t>
            </a:r>
          </a:p>
          <a:p>
            <a:pPr>
              <a:spcBef>
                <a:spcPts val="0"/>
              </a:spcBef>
            </a:pPr>
            <a:r>
              <a:rPr lang="cs-CZ" sz="1600" b="0" dirty="0"/>
              <a:t>      and the Medical Assessment Service</a:t>
            </a:r>
          </a:p>
          <a:p>
            <a:pPr marL="800100" lvl="1" indent="-342900" algn="just" eaLnBrk="0" fontAlgn="auto" hangingPunct="0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cs-CZ" sz="1600" b="0" dirty="0"/>
              <a:t>liaison body for foreign institutions</a:t>
            </a:r>
          </a:p>
          <a:p>
            <a:pPr marL="342900" lvl="1" indent="-342900">
              <a:spcBef>
                <a:spcPct val="50000"/>
              </a:spcBef>
              <a:buFontTx/>
              <a:buChar char="•"/>
            </a:pPr>
            <a:r>
              <a:rPr lang="cs-CZ" sz="1600" dirty="0"/>
              <a:t>collection </a:t>
            </a:r>
            <a:r>
              <a:rPr lang="cs-CZ" sz="1600" b="0" dirty="0"/>
              <a:t>of social security premiums </a:t>
            </a:r>
          </a:p>
          <a:p>
            <a:pPr marL="0" lvl="1">
              <a:spcBef>
                <a:spcPts val="600"/>
              </a:spcBef>
            </a:pPr>
            <a:r>
              <a:rPr lang="cs-CZ" sz="1600" b="0" dirty="0">
                <a:solidFill>
                  <a:srgbClr val="000000"/>
                </a:solidFill>
              </a:rPr>
              <a:t>=&gt;</a:t>
            </a:r>
            <a:r>
              <a:rPr sz="1600" dirty="0"/>
              <a:t> </a:t>
            </a:r>
            <a:r>
              <a:rPr lang="cs-CZ" sz="1600" dirty="0">
                <a:solidFill>
                  <a:srgbClr val="000000"/>
                </a:solidFill>
              </a:rPr>
              <a:t>amount </a:t>
            </a:r>
            <a:r>
              <a:rPr lang="cs-CZ" sz="1600" b="0" dirty="0">
                <a:solidFill>
                  <a:srgbClr val="000000"/>
                </a:solidFill>
              </a:rPr>
              <a:t>of premiums collected: </a:t>
            </a:r>
            <a:endParaRPr lang="en-GB" sz="1600" b="0" dirty="0">
              <a:solidFill>
                <a:srgbClr val="000000"/>
              </a:solidFill>
            </a:endParaRPr>
          </a:p>
          <a:p>
            <a:pPr marL="0" lvl="1"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      1/3 of the Czech </a:t>
            </a:r>
            <a:r>
              <a:rPr lang="cs-CZ" sz="1600" b="0" dirty="0">
                <a:solidFill>
                  <a:srgbClr val="000000"/>
                </a:solidFill>
              </a:rPr>
              <a:t>state</a:t>
            </a:r>
            <a:r>
              <a:rPr lang="cs-CZ" sz="1600" dirty="0">
                <a:solidFill>
                  <a:srgbClr val="000000"/>
                </a:solidFill>
              </a:rPr>
              <a:t> budget </a:t>
            </a:r>
            <a:endParaRPr lang="en-GB" sz="1600" b="0" dirty="0"/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revenues </a:t>
            </a:r>
            <a:r>
              <a:rPr lang="cs-CZ" sz="1600" b="0" dirty="0">
                <a:solidFill>
                  <a:srgbClr val="000000"/>
                </a:solidFill>
              </a:rPr>
              <a:t>in the amount of CZK </a:t>
            </a:r>
            <a:r>
              <a:rPr lang="cs-CZ" sz="1600" dirty="0">
                <a:solidFill>
                  <a:srgbClr val="000000"/>
                </a:solidFill>
              </a:rPr>
              <a:t>395</a:t>
            </a:r>
            <a:r>
              <a:rPr sz="1600" dirty="0"/>
              <a:t> billion </a:t>
            </a:r>
            <a:r>
              <a:rPr lang="cs-CZ" sz="1600" b="0" dirty="0">
                <a:solidFill>
                  <a:srgbClr val="000000"/>
                </a:solidFill>
              </a:rPr>
              <a:t>and</a:t>
            </a:r>
            <a:r>
              <a:rPr sz="1600" dirty="0"/>
              <a:t> </a:t>
            </a:r>
            <a:r>
              <a:rPr lang="cs-CZ" sz="1600" dirty="0">
                <a:solidFill>
                  <a:srgbClr val="000000"/>
                </a:solidFill>
              </a:rPr>
              <a:t>expenditures in the amount of CZK 416 billion </a:t>
            </a:r>
            <a:r>
              <a:rPr lang="cs-CZ" sz="1600" b="0" dirty="0">
                <a:solidFill>
                  <a:srgbClr val="000000"/>
                </a:solidFill>
              </a:rPr>
              <a:t>in 2015 </a:t>
            </a:r>
            <a:r>
              <a:rPr sz="1600" dirty="0"/>
              <a:t/>
            </a:r>
            <a:br>
              <a:rPr sz="1600" dirty="0"/>
            </a:br>
            <a:endParaRPr lang="en-GB" sz="1600" b="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8.6</a:t>
            </a:r>
            <a:r>
              <a:rPr sz="1600" dirty="0"/>
              <a:t> </a:t>
            </a:r>
            <a:r>
              <a:rPr lang="cs-CZ" sz="1600" b="0" dirty="0">
                <a:solidFill>
                  <a:srgbClr val="000000"/>
                </a:solidFill>
              </a:rPr>
              <a:t>million clients </a:t>
            </a:r>
            <a:endParaRPr lang="en-GB" sz="1600" b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cs-CZ" sz="1600" b="0" dirty="0">
                <a:solidFill>
                  <a:srgbClr val="000000"/>
                </a:solidFill>
              </a:rPr>
              <a:t>     (number of inhabitants of the CR - 10.5 million)</a:t>
            </a:r>
            <a:endParaRPr lang="en-GB" sz="1600" b="0" strike="sngStrike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pl-PL" sz="1600" b="0" dirty="0">
                <a:solidFill>
                  <a:srgbClr val="000000"/>
                </a:solidFill>
              </a:rPr>
              <a:t>approx. </a:t>
            </a:r>
            <a:r>
              <a:rPr lang="pl-PL" sz="1600" dirty="0">
                <a:solidFill>
                  <a:srgbClr val="000000"/>
                </a:solidFill>
              </a:rPr>
              <a:t>8,600 employees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cs-CZ" sz="1600" b="0" dirty="0"/>
              <a:t>government body under the province of the MLSA</a:t>
            </a:r>
            <a:endParaRPr lang="en-GB" sz="1600" b="0" dirty="0"/>
          </a:p>
        </p:txBody>
      </p:sp>
      <p:pic>
        <p:nvPicPr>
          <p:cNvPr id="1027" name="Picture 3" descr="\\sixx006\Home$\xxburja2\Obrázky\Galerie médií\0_foto_nahled3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09221"/>
            <a:ext cx="3600000" cy="2315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99874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D62AE-2A99-40C9-84E1-33869B0266B3}" type="slidenum">
              <a:rPr lang="cs-CZ"/>
              <a:pPr>
                <a:defRPr/>
              </a:pPr>
              <a:t>20</a:t>
            </a:fld>
            <a:endParaRPr lang="en-GB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31800" y="620688"/>
            <a:ext cx="3324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/>
              <a:t>Medical assessment service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99592" y="5647600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pl-PL" sz="1550" b="0" dirty="0" smtClean="0">
                <a:solidFill>
                  <a:prstClr val="black"/>
                </a:solidFill>
              </a:rPr>
              <a:t>Assessments for </a:t>
            </a:r>
            <a:r>
              <a:rPr lang="pl-PL" sz="1550" b="0" dirty="0">
                <a:solidFill>
                  <a:prstClr val="black"/>
                </a:solidFill>
              </a:rPr>
              <a:t>the CSSA agenda </a:t>
            </a:r>
            <a:r>
              <a:rPr lang="pl-PL" sz="1550" dirty="0" smtClean="0">
                <a:solidFill>
                  <a:srgbClr val="18481C"/>
                </a:solidFill>
              </a:rPr>
              <a:t>(</a:t>
            </a:r>
            <a:r>
              <a:rPr lang="pl-PL" sz="1550" b="1" dirty="0" smtClean="0">
                <a:solidFill>
                  <a:srgbClr val="18481C"/>
                </a:solidFill>
              </a:rPr>
              <a:t>contributory systems</a:t>
            </a:r>
            <a:r>
              <a:rPr lang="pl-PL" sz="1550" dirty="0">
                <a:solidFill>
                  <a:srgbClr val="18481C"/>
                </a:solidFill>
              </a:rPr>
              <a:t>): </a:t>
            </a:r>
            <a:r>
              <a:rPr lang="pl-PL" sz="1550" b="0" dirty="0">
                <a:solidFill>
                  <a:srgbClr val="18481C"/>
                </a:solidFill>
              </a:rPr>
              <a:t>approx.</a:t>
            </a:r>
            <a:r>
              <a:rPr lang="pl-PL" sz="1550" b="0" dirty="0">
                <a:solidFill>
                  <a:prstClr val="black"/>
                </a:solidFill>
              </a:rPr>
              <a:t> </a:t>
            </a:r>
            <a:r>
              <a:rPr lang="pl-PL" sz="1550" b="0" dirty="0">
                <a:solidFill>
                  <a:srgbClr val="18481C"/>
                </a:solidFill>
              </a:rPr>
              <a:t>40 </a:t>
            </a:r>
            <a:r>
              <a:rPr lang="pl-PL" sz="1550" b="0" dirty="0" smtClean="0">
                <a:solidFill>
                  <a:srgbClr val="18481C"/>
                </a:solidFill>
              </a:rPr>
              <a:t>%</a:t>
            </a:r>
            <a:endParaRPr lang="cs-CZ" sz="1550" b="0" dirty="0">
              <a:solidFill>
                <a:srgbClr val="18481C"/>
              </a:solidFill>
              <a:ea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cs-CZ" sz="1550" b="0" dirty="0" err="1" smtClean="0">
                <a:solidFill>
                  <a:srgbClr val="18481C"/>
                </a:solidFill>
                <a:ea typeface="Tahoma" pitchFamily="34" charset="0"/>
                <a:cs typeface="Tahoma" pitchFamily="34" charset="0"/>
              </a:rPr>
              <a:t>Assessments</a:t>
            </a:r>
            <a:r>
              <a:rPr sz="1550" b="0" dirty="0" smtClean="0"/>
              <a:t> </a:t>
            </a:r>
            <a:r>
              <a:rPr sz="1550" b="0" dirty="0"/>
              <a:t>for the </a:t>
            </a:r>
            <a:r>
              <a:rPr sz="1550" b="0" dirty="0" err="1"/>
              <a:t>Labour</a:t>
            </a:r>
            <a:r>
              <a:rPr sz="1550" b="0" dirty="0"/>
              <a:t> </a:t>
            </a:r>
            <a:r>
              <a:rPr sz="1550" b="0" dirty="0" smtClean="0"/>
              <a:t>Office </a:t>
            </a:r>
            <a:r>
              <a:rPr sz="1550" dirty="0" smtClean="0">
                <a:solidFill>
                  <a:srgbClr val="00B0F0"/>
                </a:solidFill>
              </a:rPr>
              <a:t>(non-</a:t>
            </a:r>
            <a:r>
              <a:rPr lang="cs-CZ" sz="1550" dirty="0" err="1" smtClean="0">
                <a:solidFill>
                  <a:srgbClr val="00B0F0"/>
                </a:solidFill>
              </a:rPr>
              <a:t>contributory</a:t>
            </a:r>
            <a:r>
              <a:rPr sz="1550" dirty="0" smtClean="0">
                <a:solidFill>
                  <a:srgbClr val="00B0F0"/>
                </a:solidFill>
              </a:rPr>
              <a:t> </a:t>
            </a:r>
            <a:r>
              <a:rPr sz="1550" dirty="0">
                <a:solidFill>
                  <a:srgbClr val="00B0F0"/>
                </a:solidFill>
              </a:rPr>
              <a:t>systems): </a:t>
            </a:r>
            <a:r>
              <a:rPr sz="1550" b="0" dirty="0"/>
              <a:t>approx. </a:t>
            </a:r>
            <a:r>
              <a:rPr sz="1550" b="0" dirty="0">
                <a:solidFill>
                  <a:srgbClr val="00B0F0"/>
                </a:solidFill>
              </a:rPr>
              <a:t>60 %</a:t>
            </a:r>
            <a:endParaRPr lang="en-GB" sz="1550" b="0" dirty="0">
              <a:solidFill>
                <a:srgbClr val="00B0F0"/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7" name="Graf 16"/>
          <p:cNvGraphicFramePr/>
          <p:nvPr>
            <p:extLst>
              <p:ext uri="{D42A27DB-BD31-4B8C-83A1-F6EECF244321}">
                <p14:modId xmlns:p14="http://schemas.microsoft.com/office/powerpoint/2010/main" val="526325874"/>
              </p:ext>
            </p:extLst>
          </p:nvPr>
        </p:nvGraphicFramePr>
        <p:xfrm>
          <a:off x="354738" y="1196752"/>
          <a:ext cx="8302825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délník 10"/>
          <p:cNvSpPr/>
          <p:nvPr/>
        </p:nvSpPr>
        <p:spPr>
          <a:xfrm>
            <a:off x="819200" y="5229200"/>
            <a:ext cx="3132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b="0" i="1" baseline="30000" dirty="0"/>
              <a:t>*)</a:t>
            </a:r>
            <a:r>
              <a:rPr dirty="0"/>
              <a:t> </a:t>
            </a:r>
            <a:r>
              <a:rPr lang="cs-CZ" sz="1050" b="0" i="1" dirty="0"/>
              <a:t>only the 1st instance opinions</a:t>
            </a:r>
            <a:endParaRPr lang="en-GB" sz="1050" b="0" dirty="0"/>
          </a:p>
        </p:txBody>
      </p:sp>
    </p:spTree>
    <p:extLst>
      <p:ext uri="{BB962C8B-B14F-4D97-AF65-F5344CB8AC3E}">
        <p14:creationId xmlns:p14="http://schemas.microsoft.com/office/powerpoint/2010/main" val="242998142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D62AE-2A99-40C9-84E1-33869B0266B3}" type="slidenum">
              <a:rPr lang="cs-CZ"/>
              <a:pPr>
                <a:defRPr/>
              </a:pPr>
              <a:t>21</a:t>
            </a:fld>
            <a:endParaRPr lang="en-GB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31800" y="620688"/>
            <a:ext cx="24465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International relationships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31800" y="1268760"/>
            <a:ext cx="46085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pl-PL" sz="1800" b="0" dirty="0">
                <a:solidFill>
                  <a:prstClr val="black"/>
                </a:solidFill>
              </a:rPr>
              <a:t>liaison body and the competent institution for foreign institutions for sickness and maternity benefits and pensions and assessing the legislation applicable 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pl-PL" sz="1800" b="0" dirty="0">
                <a:solidFill>
                  <a:prstClr val="black"/>
                </a:solidFill>
              </a:rPr>
              <a:t>application of regulations of the EU coordinating social security systems of 31 countries (EU, EEA, and Switzerland)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pl-PL" sz="1800" b="0" dirty="0">
                <a:solidFill>
                  <a:prstClr val="black"/>
                </a:solidFill>
              </a:rPr>
              <a:t>application of international (bilateral) agreements coordinating social security towards 31 countries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pl-PL" sz="1800" b="0" dirty="0">
                <a:solidFill>
                  <a:prstClr val="black"/>
                </a:solidFill>
              </a:rPr>
              <a:t>cooperation with foreign experts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pl-PL" sz="1800" b="0" dirty="0">
                <a:solidFill>
                  <a:prstClr val="black"/>
                </a:solidFill>
              </a:rPr>
              <a:t>international consulting days on pensions for the public</a:t>
            </a:r>
            <a:endParaRPr lang="en-GB" sz="1800" b="0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pl-PL" sz="1800" b="0" dirty="0">
                <a:solidFill>
                  <a:prstClr val="black"/>
                </a:solidFill>
              </a:rPr>
              <a:t>projects from the EU’s Structural Funds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pl-PL" sz="1800" b="0" dirty="0">
                <a:solidFill>
                  <a:prstClr val="black"/>
                </a:solidFill>
              </a:rPr>
              <a:t>twinning projects, Phare, Transition Facility, the EU grants</a:t>
            </a:r>
            <a:endParaRPr lang="en-GB" sz="1800" b="0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12" descr="j04331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2" r="13217"/>
          <a:stretch>
            <a:fillRect/>
          </a:stretch>
        </p:blipFill>
        <p:spPr bwMode="auto">
          <a:xfrm>
            <a:off x="6985198" y="3213571"/>
            <a:ext cx="1619250" cy="2601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23" y="1484784"/>
            <a:ext cx="1619250" cy="2497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71952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D62AE-2A99-40C9-84E1-33869B0266B3}" type="slidenum">
              <a:rPr lang="cs-CZ"/>
              <a:pPr>
                <a:defRPr/>
              </a:pPr>
              <a:t>22</a:t>
            </a:fld>
            <a:endParaRPr lang="en-GB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31800" y="620688"/>
            <a:ext cx="30796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Data base administration</a:t>
            </a:r>
          </a:p>
        </p:txBody>
      </p:sp>
      <p:sp>
        <p:nvSpPr>
          <p:cNvPr id="13" name="Rectangle 17"/>
          <p:cNvSpPr txBox="1">
            <a:spLocks noChangeArrowheads="1"/>
          </p:cNvSpPr>
          <p:nvPr/>
        </p:nvSpPr>
        <p:spPr bwMode="auto">
          <a:xfrm>
            <a:off x="416525" y="1484784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 eaLnBrk="1" hangingPunct="1">
              <a:lnSpc>
                <a:spcPct val="90000"/>
              </a:lnSpc>
              <a:buChar char="•"/>
            </a:pPr>
            <a:r>
              <a:rPr lang="cs-CZ" sz="1800" kern="0" dirty="0">
                <a:latin typeface="Tahoma" pitchFamily="34" charset="0"/>
              </a:rPr>
              <a:t>Individual accounts of the insured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700" b="0" kern="0" dirty="0">
              <a:latin typeface="Tahoma" pitchFamily="34" charset="0"/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700" b="0" kern="0" dirty="0">
                <a:latin typeface="Tahoma" pitchFamily="34" charset="0"/>
              </a:rPr>
              <a:t>creation: 2006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700" b="0" kern="0" dirty="0">
                <a:latin typeface="Tahoma" pitchFamily="34" charset="0"/>
              </a:rPr>
              <a:t>content: digitized overviews of periods of insurance (employment) and alternative insurance periods recorded in the CSSA’s system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700" b="0" kern="0" dirty="0">
                <a:latin typeface="Tahoma" pitchFamily="34" charset="0"/>
              </a:rPr>
              <a:t>source: database of digitized documents of entitlement (150 million entitlement documents)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700" b="0" kern="0" dirty="0">
                <a:latin typeface="Tahoma" pitchFamily="34" charset="0"/>
              </a:rPr>
              <a:t>extract: Informative overviews of personal pension insurance (IOPPI) =&gt; at the client's request (max. once a year)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700" b="0" kern="0" dirty="0">
                <a:latin typeface="Tahoma" pitchFamily="34" charset="0"/>
              </a:rPr>
              <a:t>clients may ask </a:t>
            </a:r>
            <a:r>
              <a:rPr lang="cs-CZ" sz="1700" b="0" kern="0" dirty="0" err="1">
                <a:latin typeface="Tahoma" pitchFamily="34" charset="0"/>
              </a:rPr>
              <a:t>for</a:t>
            </a:r>
            <a:r>
              <a:rPr lang="cs-CZ" sz="1700" b="0" kern="0" dirty="0">
                <a:latin typeface="Tahoma" pitchFamily="34" charset="0"/>
              </a:rPr>
              <a:t> </a:t>
            </a:r>
            <a:r>
              <a:rPr lang="cs-CZ" sz="1700" b="0" kern="0" dirty="0" err="1" smtClean="0">
                <a:latin typeface="Tahoma" pitchFamily="34" charset="0"/>
              </a:rPr>
              <a:t>consultaion</a:t>
            </a:r>
            <a:r>
              <a:rPr lang="cs-CZ" sz="1700" b="0" kern="0" dirty="0" smtClean="0">
                <a:latin typeface="Tahoma" pitchFamily="34" charset="0"/>
              </a:rPr>
              <a:t> </a:t>
            </a:r>
            <a:r>
              <a:rPr lang="cs-CZ" sz="1700" b="0" kern="0" dirty="0">
                <a:latin typeface="Tahoma" pitchFamily="34" charset="0"/>
              </a:rPr>
              <a:t>of their accounts at CSSA office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700" b="0" kern="0" dirty="0">
                <a:latin typeface="Tahoma" pitchFamily="34" charset="0"/>
              </a:rPr>
              <a:t>easier and faster communication with foreign institutions</a:t>
            </a:r>
          </a:p>
        </p:txBody>
      </p:sp>
      <p:sp>
        <p:nvSpPr>
          <p:cNvPr id="14" name="Rectangle 18"/>
          <p:cNvSpPr txBox="1">
            <a:spLocks noChangeArrowheads="1"/>
          </p:cNvSpPr>
          <p:nvPr/>
        </p:nvSpPr>
        <p:spPr>
          <a:xfrm>
            <a:off x="4670422" y="1484784"/>
            <a:ext cx="4100513" cy="45259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sz="1800" b="1" kern="0" dirty="0">
                <a:latin typeface="Tahoma" pitchFamily="34" charset="0"/>
              </a:rPr>
              <a:t>Central registers</a:t>
            </a:r>
          </a:p>
          <a:p>
            <a:pPr eaLnBrk="1" hangingPunct="1">
              <a:lnSpc>
                <a:spcPct val="90000"/>
              </a:lnSpc>
            </a:pPr>
            <a:endParaRPr lang="en-GB" sz="1700" b="0" u="sng" kern="0" dirty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1700" b="0" u="sng" kern="0" dirty="0">
                <a:latin typeface="Tahoma" pitchFamily="34" charset="0"/>
              </a:rPr>
              <a:t>Master evidence</a:t>
            </a:r>
            <a:r>
              <a:rPr lang="cs-CZ" sz="1700" b="0" kern="0" dirty="0">
                <a:latin typeface="Tahoma" pitchFamily="34" charset="0"/>
              </a:rPr>
              <a:t>: subject (natural and legal persons) and their identification data</a:t>
            </a:r>
          </a:p>
          <a:p>
            <a:pPr marL="808037" lvl="1" eaLnBrk="1" hangingPunct="1">
              <a:lnSpc>
                <a:spcPct val="90000"/>
              </a:lnSpc>
            </a:pPr>
            <a:r>
              <a:rPr lang="cs-CZ" sz="1500" b="0" kern="0" dirty="0">
                <a:latin typeface="Tahoma" pitchFamily="34" charset="0"/>
              </a:rPr>
              <a:t>Updates from Information Systems of registers of residents and foreigners and from the forms for reporting obligations</a:t>
            </a:r>
          </a:p>
          <a:p>
            <a:pPr eaLnBrk="1" hangingPunct="1">
              <a:lnSpc>
                <a:spcPct val="90000"/>
              </a:lnSpc>
            </a:pPr>
            <a:r>
              <a:rPr lang="cs-CZ" sz="1700" b="0" u="sng" kern="0" dirty="0">
                <a:latin typeface="Tahoma" pitchFamily="34" charset="0"/>
              </a:rPr>
              <a:t>Registry of insurance relationships</a:t>
            </a:r>
            <a:r>
              <a:rPr lang="cs-CZ" sz="1700" b="0" kern="0" dirty="0">
                <a:latin typeface="Tahoma" pitchFamily="34" charset="0"/>
              </a:rPr>
              <a:t>: insurance relationships (sickness and pension insurance) between subjects, registrations of subjects like employers, employees, self-employed, “voluntary pension insurance”</a:t>
            </a:r>
          </a:p>
          <a:p>
            <a:pPr marL="808037" lvl="1" eaLnBrk="1" hangingPunct="1">
              <a:lnSpc>
                <a:spcPct val="90000"/>
              </a:lnSpc>
            </a:pPr>
            <a:r>
              <a:rPr lang="cs-CZ" sz="1500" b="0" kern="0" dirty="0">
                <a:latin typeface="Tahoma" pitchFamily="34" charset="0"/>
              </a:rPr>
              <a:t>updates from the forms for reporting obligations</a:t>
            </a:r>
          </a:p>
        </p:txBody>
      </p:sp>
    </p:spTree>
    <p:extLst>
      <p:ext uri="{BB962C8B-B14F-4D97-AF65-F5344CB8AC3E}">
        <p14:creationId xmlns:p14="http://schemas.microsoft.com/office/powerpoint/2010/main" val="213853930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8CBED-0E62-45E8-B587-EE2AAD93FC8C}" type="slidenum">
              <a:rPr lang="cs-CZ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41987" name="Text Box 14"/>
          <p:cNvSpPr txBox="1">
            <a:spLocks noChangeArrowheads="1"/>
          </p:cNvSpPr>
          <p:nvPr/>
        </p:nvSpPr>
        <p:spPr bwMode="auto">
          <a:xfrm>
            <a:off x="310582" y="1340768"/>
            <a:ext cx="4789289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pl-PL" sz="1700" b="0" dirty="0"/>
              <a:t>centralized data, decentralized </a:t>
            </a:r>
            <a:r>
              <a:rPr lang="pl-PL" sz="1700" b="0" dirty="0" smtClean="0"/>
              <a:t>operation </a:t>
            </a:r>
            <a:r>
              <a:rPr lang="pl-PL" sz="1700" b="0" dirty="0"/>
              <a:t>of applications</a:t>
            </a:r>
            <a:r>
              <a:rPr sz="1700" dirty="0"/>
              <a:t> </a:t>
            </a:r>
          </a:p>
          <a:p>
            <a:pPr eaLnBrk="1" hangingPunct="1">
              <a:spcBef>
                <a:spcPts val="0"/>
              </a:spcBef>
              <a:buFontTx/>
              <a:buChar char="•"/>
            </a:pPr>
            <a:endParaRPr lang="en-GB" sz="1700" b="0" i="1" dirty="0"/>
          </a:p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pl-PL" sz="1700" b="0" i="1" dirty="0"/>
              <a:t>e</a:t>
            </a:r>
            <a:r>
              <a:rPr lang="pl-PL" sz="1700" b="0" dirty="0"/>
              <a:t> - Podání  (</a:t>
            </a:r>
            <a:r>
              <a:rPr lang="pl-PL" sz="1700" b="0" i="1" dirty="0"/>
              <a:t>e</a:t>
            </a:r>
            <a:r>
              <a:rPr lang="pl-PL" sz="1700" b="0" dirty="0"/>
              <a:t> - Filing) = an alternative to paper forms</a:t>
            </a:r>
          </a:p>
          <a:p>
            <a:pPr eaLnBrk="1" hangingPunct="1">
              <a:spcBef>
                <a:spcPts val="0"/>
              </a:spcBef>
              <a:buFontTx/>
              <a:buChar char="•"/>
            </a:pPr>
            <a:endParaRPr lang="en-GB" sz="1700" b="0" dirty="0"/>
          </a:p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cs-CZ" sz="1700" b="0" dirty="0"/>
              <a:t>ePortál ČSSZ (ePortal of the CSSA) = web-based self-service portal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cs-CZ" sz="1700" b="0" dirty="0"/>
              <a:t>online services, interactive forms for citizens, employers, self-employed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pl-PL" sz="1700" b="0" dirty="0"/>
              <a:t>communication with other public authorities via a </a:t>
            </a:r>
            <a:r>
              <a:rPr lang="cs-CZ" sz="1700" b="0" dirty="0"/>
              <a:t>B2B/</a:t>
            </a:r>
            <a:r>
              <a:rPr lang="cs-CZ" sz="1700" b="1" dirty="0"/>
              <a:t>G2G</a:t>
            </a:r>
            <a:r>
              <a:rPr lang="pl-PL" sz="1700" b="0" dirty="0"/>
              <a:t> secure communication interface</a:t>
            </a:r>
            <a:endParaRPr lang="en-GB" sz="1700" dirty="0"/>
          </a:p>
          <a:p>
            <a:pPr eaLnBrk="1" hangingPunct="1">
              <a:spcBef>
                <a:spcPts val="0"/>
              </a:spcBef>
              <a:buFontTx/>
              <a:buChar char="•"/>
            </a:pPr>
            <a:endParaRPr lang="en-GB" sz="1700" b="0" dirty="0"/>
          </a:p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pl-PL" sz="1700" b="0" dirty="0"/>
              <a:t>online reservations of appointments via web</a:t>
            </a:r>
          </a:p>
          <a:p>
            <a:pPr marL="0" indent="0" eaLnBrk="1" hangingPunct="1">
              <a:spcBef>
                <a:spcPts val="0"/>
              </a:spcBef>
            </a:pPr>
            <a:endParaRPr lang="en-GB" sz="1700" b="0" dirty="0"/>
          </a:p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pl-PL" sz="1700" b="0" dirty="0"/>
              <a:t>preparation for the international electronic data interchange (EESSI)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431800" y="620688"/>
            <a:ext cx="4605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Information and communication technologies</a:t>
            </a:r>
          </a:p>
        </p:txBody>
      </p:sp>
      <p:pic>
        <p:nvPicPr>
          <p:cNvPr id="8" name="Picture 4" descr="\\sixx006\Home$\xxburja2\Obrázky\Galerie médií\ePortal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2943225" cy="90487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1" y="3871391"/>
            <a:ext cx="3114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703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A996251-01CB-4357-8CC3-11E7493904B9}" type="slidenum">
              <a:rPr lang="cs-CZ" sz="1400" b="0" smtClean="0">
                <a:solidFill>
                  <a:srgbClr val="000000"/>
                </a:solidFill>
                <a:cs typeface="Tahoma" pitchFamily="34" charset="0"/>
              </a:rPr>
              <a:pPr eaLnBrk="1" hangingPunct="1"/>
              <a:t>24</a:t>
            </a:fld>
            <a:endParaRPr lang="en-GB" sz="1400" b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FFFFFF"/>
                </a:solidFill>
              </a:rPr>
              <a:t>CZECH SOCIAL SECURITY ADMINISTRATION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6752" y="1390157"/>
            <a:ext cx="3647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The number of electronically filed forms</a:t>
            </a:r>
            <a:endParaRPr lang="en-GB" sz="1400" dirty="0">
              <a:solidFill>
                <a:srgbClr val="000000"/>
              </a:solidFill>
            </a:endParaRPr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1711807673"/>
              </p:ext>
            </p:extLst>
          </p:nvPr>
        </p:nvGraphicFramePr>
        <p:xfrm>
          <a:off x="484665" y="1771890"/>
          <a:ext cx="723804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84200" y="2952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CZECH SOCIAL SECURITY ADMINISTRATION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31800" y="620688"/>
            <a:ext cx="30973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Electronic communication</a:t>
            </a:r>
            <a:endParaRPr lang="en-GB" sz="1800" dirty="0"/>
          </a:p>
        </p:txBody>
      </p:sp>
      <p:sp>
        <p:nvSpPr>
          <p:cNvPr id="2" name="Obdélník 1"/>
          <p:cNvSpPr/>
          <p:nvPr/>
        </p:nvSpPr>
        <p:spPr>
          <a:xfrm>
            <a:off x="755576" y="5805264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cs-CZ" sz="1600" b="0" dirty="0"/>
              <a:t>The total number of forms received </a:t>
            </a:r>
            <a:r>
              <a:rPr lang="cs-CZ" sz="1600" b="0" dirty="0" err="1"/>
              <a:t>electronically</a:t>
            </a:r>
            <a:r>
              <a:rPr lang="cs-CZ" sz="1600" b="0" dirty="0"/>
              <a:t> as </a:t>
            </a:r>
            <a:r>
              <a:rPr lang="cs-CZ" sz="1600" b="0" dirty="0" err="1"/>
              <a:t>of</a:t>
            </a:r>
            <a:r>
              <a:rPr lang="cs-CZ" sz="1600" b="0" dirty="0"/>
              <a:t> 12/31/2015 (since the introduction in 2004):  more than</a:t>
            </a:r>
            <a:r>
              <a:rPr dirty="0"/>
              <a:t> </a:t>
            </a:r>
            <a:r>
              <a:rPr lang="cs-CZ" sz="1600" dirty="0"/>
              <a:t>95 million</a:t>
            </a:r>
            <a:r>
              <a:rPr dirty="0"/>
              <a:t> </a:t>
            </a:r>
            <a:r>
              <a:rPr lang="cs-CZ" sz="1600" b="0" dirty="0"/>
              <a:t>forms </a:t>
            </a:r>
          </a:p>
        </p:txBody>
      </p:sp>
    </p:spTree>
    <p:extLst>
      <p:ext uri="{BB962C8B-B14F-4D97-AF65-F5344CB8AC3E}">
        <p14:creationId xmlns:p14="http://schemas.microsoft.com/office/powerpoint/2010/main" val="398557156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A996251-01CB-4357-8CC3-11E7493904B9}" type="slidenum">
              <a:rPr lang="cs-CZ" sz="1400" b="0" smtClean="0">
                <a:solidFill>
                  <a:srgbClr val="000000"/>
                </a:solidFill>
                <a:cs typeface="Tahoma" pitchFamily="34" charset="0"/>
              </a:rPr>
              <a:pPr eaLnBrk="1" hangingPunct="1"/>
              <a:t>25</a:t>
            </a:fld>
            <a:endParaRPr lang="en-GB" sz="1400" b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FFFFFF"/>
                </a:solidFill>
              </a:rPr>
              <a:t>CZECH SOCIAL SECURITY ADMINISTRATION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84200" y="2952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CZECH SOCIAL SECURITY ADMINISTRATION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CZECH SOCIAL SECURITY ADMINISTRATION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34670843"/>
              </p:ext>
            </p:extLst>
          </p:nvPr>
        </p:nvGraphicFramePr>
        <p:xfrm>
          <a:off x="423752" y="2132856"/>
          <a:ext cx="81726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41454" y="1412776"/>
            <a:ext cx="80189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600" dirty="0"/>
              <a:t>Percentage electronically filled forms </a:t>
            </a:r>
            <a:endParaRPr lang="en-GB" sz="1600" dirty="0"/>
          </a:p>
          <a:p>
            <a:pPr eaLnBrk="1" hangingPunct="1"/>
            <a:r>
              <a:rPr lang="cs-CZ" sz="1600" dirty="0">
                <a:solidFill>
                  <a:srgbClr val="FF7059"/>
                </a:solidFill>
              </a:rPr>
              <a:t>on a voluntary basis </a:t>
            </a:r>
          </a:p>
          <a:p>
            <a:pPr eaLnBrk="1" hangingPunct="1"/>
            <a:endParaRPr lang="en-GB" sz="1600" b="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1800" y="620688"/>
            <a:ext cx="30973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Electronic communication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6336491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43172" y="1196752"/>
            <a:ext cx="84695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pl-PL" sz="1800" dirty="0"/>
              <a:t>How does it taste...?</a:t>
            </a: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</a:pPr>
            <a:endParaRPr lang="en-GB" sz="1800" b="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</a:pPr>
            <a:endParaRPr lang="en-GB" sz="1800" b="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</a:pPr>
            <a:endParaRPr lang="en-GB" sz="1800" b="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</a:pPr>
            <a:endParaRPr lang="en-GB" sz="1800" b="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</a:pPr>
            <a:endParaRPr lang="en-GB" sz="1800" b="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</a:pPr>
            <a:endParaRPr lang="en-GB" sz="1800" b="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</a:pPr>
            <a:endParaRPr lang="en-GB" sz="1800" b="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</a:pPr>
            <a:endParaRPr lang="en-GB" sz="1800" b="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</a:pPr>
            <a:endParaRPr lang="en-GB" sz="1800" b="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</a:pPr>
            <a:r>
              <a:rPr lang="pl-PL" sz="1800" b="0" dirty="0"/>
              <a:t>quick question or request</a:t>
            </a:r>
            <a:endParaRPr lang="en-GB" sz="1800" b="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eaLnBrk="0" hangingPunct="0">
              <a:spcBef>
                <a:spcPts val="600"/>
              </a:spcBef>
              <a:buFontTx/>
              <a:buChar char="•"/>
            </a:pPr>
            <a:r>
              <a:rPr lang="pl-PL" sz="1800" dirty="0">
                <a:solidFill>
                  <a:srgbClr val="000000"/>
                </a:solidFill>
              </a:rPr>
              <a:t>previews </a:t>
            </a:r>
            <a:r>
              <a:rPr lang="pl-PL" sz="1800" b="0" dirty="0">
                <a:solidFill>
                  <a:srgbClr val="000000"/>
                </a:solidFill>
              </a:rPr>
              <a:t>of selected data, e.g. insurance periods, amounts of benefits</a:t>
            </a:r>
          </a:p>
          <a:p>
            <a:pPr marL="800100" lvl="1" indent="-342900" eaLnBrk="0" hangingPunct="0">
              <a:spcBef>
                <a:spcPts val="600"/>
              </a:spcBef>
              <a:buFontTx/>
              <a:buChar char="•"/>
            </a:pPr>
            <a:r>
              <a:rPr lang="pl-PL" sz="1800" b="0" dirty="0">
                <a:solidFill>
                  <a:srgbClr val="000000"/>
                </a:solidFill>
              </a:rPr>
              <a:t>check the benefit processing</a:t>
            </a:r>
            <a:r>
              <a:rPr dirty="0"/>
              <a:t> </a:t>
            </a:r>
            <a:r>
              <a:rPr lang="pl-PL" sz="1800" dirty="0">
                <a:solidFill>
                  <a:srgbClr val="000000"/>
                </a:solidFill>
              </a:rPr>
              <a:t>status</a:t>
            </a:r>
          </a:p>
          <a:p>
            <a:pPr marL="800100" lvl="1" indent="-342900" eaLnBrk="0" hangingPunct="0">
              <a:spcBef>
                <a:spcPts val="600"/>
              </a:spcBef>
              <a:buFontTx/>
              <a:buChar char="•"/>
            </a:pPr>
            <a:r>
              <a:rPr lang="pl-PL" sz="1800" b="0" dirty="0">
                <a:solidFill>
                  <a:srgbClr val="000000"/>
                </a:solidFill>
              </a:rPr>
              <a:t>obtain a</a:t>
            </a:r>
            <a:r>
              <a:rPr dirty="0"/>
              <a:t> </a:t>
            </a:r>
            <a:r>
              <a:rPr lang="pl-PL" sz="1800" dirty="0">
                <a:solidFill>
                  <a:srgbClr val="000000"/>
                </a:solidFill>
              </a:rPr>
              <a:t>statement </a:t>
            </a:r>
            <a:r>
              <a:rPr lang="pl-PL" sz="1800" b="0" dirty="0">
                <a:solidFill>
                  <a:srgbClr val="000000"/>
                </a:solidFill>
              </a:rPr>
              <a:t>or</a:t>
            </a:r>
            <a:r>
              <a:rPr lang="pl-PL" sz="1800" dirty="0">
                <a:solidFill>
                  <a:srgbClr val="000000"/>
                </a:solidFill>
              </a:rPr>
              <a:t> ask for</a:t>
            </a:r>
            <a:r>
              <a:rPr lang="pl-PL" sz="1800" b="0" dirty="0">
                <a:solidFill>
                  <a:srgbClr val="000000"/>
                </a:solidFill>
              </a:rPr>
              <a:t> a confirmation</a:t>
            </a: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</a:pPr>
            <a:r>
              <a:rPr lang="pl-PL" sz="1800" dirty="0"/>
              <a:t>submit form</a:t>
            </a:r>
            <a:r>
              <a:rPr dirty="0"/>
              <a:t> </a:t>
            </a:r>
            <a:r>
              <a:rPr lang="pl-PL" sz="1800" b="0" dirty="0"/>
              <a:t>– electronically received as “signed”</a:t>
            </a:r>
          </a:p>
        </p:txBody>
      </p:sp>
      <p:sp>
        <p:nvSpPr>
          <p:cNvPr id="16" name="Čárový popisek 2 (bez ohraničení) 15"/>
          <p:cNvSpPr/>
          <p:nvPr/>
        </p:nvSpPr>
        <p:spPr bwMode="auto">
          <a:xfrm flipH="1">
            <a:off x="956404" y="1763955"/>
            <a:ext cx="1363960" cy="757851"/>
          </a:xfrm>
          <a:prstGeom prst="callout2">
            <a:avLst>
              <a:gd name="adj1" fmla="val 50577"/>
              <a:gd name="adj2" fmla="val -1368"/>
              <a:gd name="adj3" fmla="val 50599"/>
              <a:gd name="adj4" fmla="val -22762"/>
              <a:gd name="adj5" fmla="val 246591"/>
              <a:gd name="adj6" fmla="val -167687"/>
            </a:avLst>
          </a:prstGeom>
          <a:solidFill>
            <a:srgbClr val="FF7059"/>
          </a:solidFill>
          <a:ln w="9525" cap="flat" cmpd="sng" algn="ctr">
            <a:solidFill>
              <a:srgbClr val="18481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b="0" i="1" dirty="0">
                <a:solidFill>
                  <a:schemeClr val="bg1"/>
                </a:solidFill>
              </a:rPr>
              <a:t>Has my employer registered me to the insurance</a:t>
            </a:r>
            <a:r>
              <a:rPr lang="cs-CZ" sz="1400" b="0" i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A996251-01CB-4357-8CC3-11E7493904B9}" type="slidenum">
              <a:rPr lang="cs-CZ" sz="1400" b="0" smtClean="0">
                <a:solidFill>
                  <a:srgbClr val="000000"/>
                </a:solidFill>
                <a:cs typeface="Tahoma" pitchFamily="34" charset="0"/>
              </a:rPr>
              <a:pPr eaLnBrk="1" hangingPunct="1"/>
              <a:t>26</a:t>
            </a:fld>
            <a:endParaRPr lang="en-GB" sz="1400" b="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FFFFFF"/>
                </a:solidFill>
              </a:rPr>
              <a:t>CZECH SOCIAL SECURITY ADMINISTRATION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84200" y="2952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CZECH SOCIAL SECURITY ADMINISTRATION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31800" y="620688"/>
            <a:ext cx="1677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ePortál ČSSZ</a:t>
            </a:r>
            <a:endParaRPr lang="en-GB" sz="1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268760"/>
            <a:ext cx="4240685" cy="3425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Čárový popisek 2 (bez ohraničení) 5"/>
          <p:cNvSpPr/>
          <p:nvPr/>
        </p:nvSpPr>
        <p:spPr bwMode="auto">
          <a:xfrm flipH="1">
            <a:off x="2713519" y="1513694"/>
            <a:ext cx="1363960" cy="1008112"/>
          </a:xfrm>
          <a:prstGeom prst="callout2">
            <a:avLst>
              <a:gd name="adj1" fmla="val 49378"/>
              <a:gd name="adj2" fmla="val -497"/>
              <a:gd name="adj3" fmla="val 50556"/>
              <a:gd name="adj4" fmla="val -14055"/>
              <a:gd name="adj5" fmla="val 209094"/>
              <a:gd name="adj6" fmla="val -37960"/>
            </a:avLst>
          </a:prstGeom>
          <a:solidFill>
            <a:srgbClr val="FF7059"/>
          </a:solidFill>
          <a:ln w="9525" cap="flat" cmpd="sng" algn="ctr">
            <a:solidFill>
              <a:srgbClr val="18481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b="0" i="1" dirty="0">
                <a:solidFill>
                  <a:schemeClr val="bg1"/>
                </a:solidFill>
              </a:rPr>
              <a:t>Are my insurance period and earnings recorded correctly</a:t>
            </a:r>
            <a:r>
              <a:rPr lang="cs-CZ" sz="1400" b="0" i="1" dirty="0">
                <a:solidFill>
                  <a:schemeClr val="bg1"/>
                </a:solidFill>
              </a:rPr>
              <a:t>?</a:t>
            </a:r>
            <a:endParaRPr lang="en-GB" b="0" i="1" dirty="0">
              <a:solidFill>
                <a:schemeClr val="bg1"/>
              </a:solidFill>
            </a:endParaRPr>
          </a:p>
        </p:txBody>
      </p:sp>
      <p:sp>
        <p:nvSpPr>
          <p:cNvPr id="17" name="Čárový popisek 2 (bez ohraničení) 16"/>
          <p:cNvSpPr/>
          <p:nvPr/>
        </p:nvSpPr>
        <p:spPr bwMode="auto">
          <a:xfrm flipH="1">
            <a:off x="563250" y="2621471"/>
            <a:ext cx="2150269" cy="720080"/>
          </a:xfrm>
          <a:prstGeom prst="callout2">
            <a:avLst>
              <a:gd name="adj1" fmla="val 47964"/>
              <a:gd name="adj2" fmla="val -1602"/>
              <a:gd name="adj3" fmla="val 47729"/>
              <a:gd name="adj4" fmla="val -21040"/>
              <a:gd name="adj5" fmla="val 138181"/>
              <a:gd name="adj6" fmla="val -86283"/>
            </a:avLst>
          </a:prstGeom>
          <a:solidFill>
            <a:srgbClr val="FF7059"/>
          </a:solidFill>
          <a:ln w="9525" cap="flat" cmpd="sng" algn="ctr">
            <a:solidFill>
              <a:srgbClr val="18481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b="0" i="1" dirty="0">
                <a:solidFill>
                  <a:schemeClr val="bg1"/>
                </a:solidFill>
              </a:rPr>
              <a:t>Do my payrolls correspond to the incomes  registered by the CSSA?</a:t>
            </a:r>
          </a:p>
        </p:txBody>
      </p:sp>
      <p:sp>
        <p:nvSpPr>
          <p:cNvPr id="18" name="Čárový popisek 2 (bez ohraničení) 17"/>
          <p:cNvSpPr/>
          <p:nvPr/>
        </p:nvSpPr>
        <p:spPr bwMode="auto">
          <a:xfrm flipH="1">
            <a:off x="718249" y="3509981"/>
            <a:ext cx="1502224" cy="757851"/>
          </a:xfrm>
          <a:prstGeom prst="callout2">
            <a:avLst>
              <a:gd name="adj1" fmla="val 50577"/>
              <a:gd name="adj2" fmla="val -1368"/>
              <a:gd name="adj3" fmla="val 50599"/>
              <a:gd name="adj4" fmla="val -22762"/>
              <a:gd name="adj5" fmla="val 14680"/>
              <a:gd name="adj6" fmla="val -157644"/>
            </a:avLst>
          </a:prstGeom>
          <a:solidFill>
            <a:srgbClr val="FF7059"/>
          </a:solidFill>
          <a:ln w="9525" cap="flat" cmpd="sng" algn="ctr">
            <a:solidFill>
              <a:srgbClr val="18481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b="0" i="1" dirty="0">
                <a:solidFill>
                  <a:schemeClr val="bg1"/>
                </a:solidFill>
              </a:rPr>
              <a:t>Have I achieved the required length of the insurance period</a:t>
            </a:r>
            <a:r>
              <a:rPr lang="cs-CZ" sz="1400" b="0" i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9" name="Čárový popisek 2 (bez ohraničení) 18"/>
          <p:cNvSpPr/>
          <p:nvPr/>
        </p:nvSpPr>
        <p:spPr bwMode="auto">
          <a:xfrm flipH="1">
            <a:off x="2343944" y="3915626"/>
            <a:ext cx="1502224" cy="757851"/>
          </a:xfrm>
          <a:prstGeom prst="callout2">
            <a:avLst>
              <a:gd name="adj1" fmla="val 50577"/>
              <a:gd name="adj2" fmla="val -1368"/>
              <a:gd name="adj3" fmla="val 50599"/>
              <a:gd name="adj4" fmla="val -22762"/>
              <a:gd name="adj5" fmla="val -40164"/>
              <a:gd name="adj6" fmla="val -49343"/>
            </a:avLst>
          </a:prstGeom>
          <a:solidFill>
            <a:srgbClr val="FF7059"/>
          </a:solidFill>
          <a:ln w="9525" cap="flat" cmpd="sng" algn="ctr">
            <a:solidFill>
              <a:srgbClr val="18481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b="0" i="1" dirty="0">
                <a:solidFill>
                  <a:schemeClr val="bg1"/>
                </a:solidFill>
              </a:rPr>
              <a:t>Has my sickness benefit application been processed</a:t>
            </a:r>
            <a:r>
              <a:rPr lang="cs-CZ" sz="1400" b="0" i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124254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A996251-01CB-4357-8CC3-11E7493904B9}" type="slidenum">
              <a:rPr lang="cs-CZ" sz="1400" b="0" smtClean="0">
                <a:solidFill>
                  <a:srgbClr val="000000"/>
                </a:solidFill>
                <a:cs typeface="Tahoma" pitchFamily="34" charset="0"/>
              </a:rPr>
              <a:pPr eaLnBrk="1" hangingPunct="1"/>
              <a:t>27</a:t>
            </a:fld>
            <a:endParaRPr lang="en-GB" sz="1400" b="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>
                <a:solidFill>
                  <a:srgbClr val="FFFFFF"/>
                </a:solidFill>
              </a:rPr>
              <a:t>CZECH SOCIAL SECURITY ADMINISTRATION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84200" y="2952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CZECH SOCIAL SECURITY ADMINISTRATION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31800" y="620688"/>
            <a:ext cx="53767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Sending overviews of pension insurance periods</a:t>
            </a:r>
            <a:endParaRPr lang="en-GB" sz="1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62" y="1702118"/>
            <a:ext cx="4456592" cy="4032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52837" y="1561390"/>
            <a:ext cx="4187939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cs-CZ" sz="1700" dirty="0"/>
              <a:t>objective </a:t>
            </a:r>
            <a:r>
              <a:rPr lang="cs-CZ" sz="1700" b="0" dirty="0"/>
              <a:t>=&gt;</a:t>
            </a:r>
            <a:r>
              <a:rPr lang="cs-CZ" sz="1700" dirty="0"/>
              <a:t> familiarize citizens with the information registered by the CSSA</a:t>
            </a:r>
          </a:p>
          <a:p>
            <a:pPr marL="800100" lvl="1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cs-CZ" sz="1700" b="0" dirty="0"/>
              <a:t>verify completeness of registered insurance periods </a:t>
            </a:r>
            <a:r>
              <a:rPr lang="cs-CZ" sz="1700" b="1" dirty="0"/>
              <a:t>in advance</a:t>
            </a:r>
          </a:p>
          <a:p>
            <a:pPr marL="800100" lvl="1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cs-CZ" sz="1700" b="0" dirty="0"/>
              <a:t>actively address </a:t>
            </a:r>
            <a:r>
              <a:rPr lang="cs-CZ" sz="1700" dirty="0"/>
              <a:t>the deficiencies identified </a:t>
            </a:r>
            <a:r>
              <a:rPr lang="cs-CZ" sz="1700" b="0" dirty="0"/>
              <a:t>before applying for a pension</a:t>
            </a:r>
          </a:p>
          <a:p>
            <a:pPr marL="800100" lvl="1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cs-CZ" sz="1700" dirty="0"/>
              <a:t>positive </a:t>
            </a:r>
            <a:r>
              <a:rPr lang="cs-CZ" sz="1700" b="0" dirty="0"/>
              <a:t>feedback</a:t>
            </a:r>
          </a:p>
          <a:p>
            <a:pPr marL="800100" lvl="1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cs-CZ" sz="1700" b="1" dirty="0"/>
              <a:t>about 100 thous. overviews sent in total</a:t>
            </a:r>
            <a:r>
              <a:rPr lang="cs-CZ" sz="1700" b="0" dirty="0"/>
              <a:t> (since the commencement in 2015)</a:t>
            </a:r>
            <a:endParaRPr lang="en-GB" sz="1700" b="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GB" sz="17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cs-CZ" sz="1700" dirty="0"/>
              <a:t>currently September 2016</a:t>
            </a:r>
          </a:p>
          <a:p>
            <a:pPr marL="800100" lvl="1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cs-CZ" sz="1700" b="0" dirty="0"/>
              <a:t>men born in 1955 and women born in 1958</a:t>
            </a:r>
            <a:endParaRPr lang="en-GB" sz="1700" b="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0098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B012D-3333-4646-995B-CD0383A79B5E}" type="slidenum">
              <a:rPr lang="cs-CZ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28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95712" y="3290501"/>
            <a:ext cx="3552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96776" y="690949"/>
            <a:ext cx="529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Pension calculator</a:t>
            </a:r>
            <a:endParaRPr lang="en-GB" sz="1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5536" y="1498962"/>
            <a:ext cx="525739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cs-CZ" sz="1600" b="0" dirty="0" err="1"/>
              <a:t>published</a:t>
            </a:r>
            <a:r>
              <a:rPr lang="cs-CZ" sz="1600" b="0" dirty="0"/>
              <a:t> on 11/05/2015</a:t>
            </a:r>
          </a:p>
          <a:p>
            <a:pPr marL="342900" lvl="0" indent="-342900" eaLnBrk="0" hangingPunct="0">
              <a:spcBef>
                <a:spcPts val="600"/>
              </a:spcBef>
              <a:buFontTx/>
              <a:buChar char="•"/>
              <a:defRPr/>
            </a:pPr>
            <a:endParaRPr lang="en-GB" sz="1600" b="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cs-CZ" sz="1600" b="0" dirty="0"/>
              <a:t>it joins the functions of the </a:t>
            </a:r>
            <a:r>
              <a:rPr lang="cs-CZ" sz="1600" b="1" dirty="0"/>
              <a:t>age calculator</a:t>
            </a:r>
            <a:r>
              <a:rPr lang="cs-CZ" sz="1600" b="0" dirty="0"/>
              <a:t> and the approximate </a:t>
            </a:r>
            <a:r>
              <a:rPr lang="cs-CZ" sz="1600" b="1" dirty="0"/>
              <a:t>calculation</a:t>
            </a:r>
            <a:r>
              <a:rPr lang="cs-CZ" sz="1600" b="0" dirty="0"/>
              <a:t> of the retirement </a:t>
            </a:r>
            <a:r>
              <a:rPr lang="cs-CZ" sz="1600" b="1" dirty="0"/>
              <a:t>pension</a:t>
            </a:r>
            <a:r>
              <a:rPr lang="cs-CZ" sz="1600" b="0" dirty="0"/>
              <a:t>,  </a:t>
            </a:r>
            <a:endParaRPr lang="en-GB" sz="1600" b="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cs-CZ" sz="1600" b="0" dirty="0"/>
              <a:t>both for the current time </a:t>
            </a:r>
            <a:endParaRPr lang="en-GB" sz="1600" b="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cs-CZ" sz="1600" b="0" dirty="0"/>
              <a:t>and for the future, up to the horizon of 5 years</a:t>
            </a:r>
            <a:endParaRPr lang="en-GB" sz="1600" b="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eaLnBrk="0" hangingPunct="0">
              <a:spcBef>
                <a:spcPts val="600"/>
              </a:spcBef>
              <a:buFontTx/>
              <a:buChar char="•"/>
              <a:defRPr/>
            </a:pPr>
            <a:endParaRPr lang="en-GB" sz="1600" b="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cs-CZ" sz="1600" b="0" dirty="0"/>
              <a:t>intended for the general public</a:t>
            </a:r>
          </a:p>
          <a:p>
            <a:pPr marL="342900" lvl="0" indent="-342900" eaLnBrk="0" hangingPunct="0">
              <a:spcBef>
                <a:spcPts val="600"/>
              </a:spcBef>
              <a:buFontTx/>
              <a:buChar char="•"/>
              <a:defRPr/>
            </a:pPr>
            <a:endParaRPr lang="en-GB" sz="1600" b="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cs-CZ" sz="1600" b="0" dirty="0"/>
              <a:t>available at the CSSA website</a:t>
            </a: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endParaRPr lang="en-GB" sz="1600" b="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cs-CZ" sz="1600" b="0" dirty="0"/>
              <a:t>the citizen fills the data himself from their overview of pension insurance periods or from the informative overview of personal pension insurance</a:t>
            </a:r>
            <a:endParaRPr lang="en-GB" sz="1600" b="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130" name="Picture 2" descr="\\sixx006\Home$\xxburja2\Obrázky\Galerie médií\MP9003994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77597"/>
            <a:ext cx="2520000" cy="3151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60273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B012D-3333-4646-995B-CD0383A79B5E}" type="slidenum">
              <a:rPr lang="cs-CZ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29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95712" y="3290501"/>
            <a:ext cx="3552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CZECH SOCIAL SECURITY ADMINISTRATION</a:t>
            </a:r>
          </a:p>
        </p:txBody>
      </p:sp>
      <p:pic>
        <p:nvPicPr>
          <p:cNvPr id="1026" name="Picture 2" descr="\\sixx006\Home$\xxburja2\Obrázky\Otisky_ePortal-Dukalkulacka\vypoc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82" y="2162788"/>
            <a:ext cx="4020763" cy="4549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\\sixx006\Home$\xxburja2\Obrázky\Otisky_ePortal-Dukalkulacka\kli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0" y="2162787"/>
            <a:ext cx="4085574" cy="4578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5" name="Přímá spojnice se šipkou 4"/>
          <p:cNvCxnSpPr/>
          <p:nvPr/>
        </p:nvCxnSpPr>
        <p:spPr bwMode="auto">
          <a:xfrm flipV="1">
            <a:off x="1259632" y="5331140"/>
            <a:ext cx="5850599" cy="93610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705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ovéPole 11"/>
          <p:cNvSpPr txBox="1"/>
          <p:nvPr/>
        </p:nvSpPr>
        <p:spPr>
          <a:xfrm>
            <a:off x="396776" y="690949"/>
            <a:ext cx="529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Pension calculator</a:t>
            </a:r>
            <a:endParaRPr lang="en-GB" sz="1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23528" y="1124744"/>
            <a:ext cx="842493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cs-CZ" sz="1600" b="0" dirty="0"/>
              <a:t>introduced in November 2016</a:t>
            </a:r>
            <a:endParaRPr lang="en-GB" sz="1600" b="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cs-CZ" sz="1600" b="0" dirty="0"/>
              <a:t>a new service of ePortal of the CSSA</a:t>
            </a:r>
          </a:p>
          <a:p>
            <a:pPr marL="342900" lvl="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cs-CZ" sz="1600" dirty="0"/>
              <a:t>it automatically fills the data from the CSSA databases</a:t>
            </a:r>
          </a:p>
          <a:p>
            <a:pPr marL="342900" lvl="0" indent="-342900" eaLnBrk="0" hangingPunct="0">
              <a:spcBef>
                <a:spcPts val="600"/>
              </a:spcBef>
              <a:buFontTx/>
              <a:buChar char="•"/>
              <a:defRPr/>
            </a:pPr>
            <a:endParaRPr lang="en-GB" sz="1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552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61D3-C0E8-45AE-B90C-5B234061B897}" type="slidenum">
              <a: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3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9" name="Text Box 5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1060" name="Text Box 6"/>
          <p:cNvSpPr txBox="1">
            <a:spLocks noChangeArrowheads="1"/>
          </p:cNvSpPr>
          <p:nvPr/>
        </p:nvSpPr>
        <p:spPr bwMode="auto">
          <a:xfrm>
            <a:off x="431800" y="620688"/>
            <a:ext cx="38876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The social system in the Czech Republic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73323419"/>
              </p:ext>
            </p:extLst>
          </p:nvPr>
        </p:nvGraphicFramePr>
        <p:xfrm>
          <a:off x="-108520" y="1541015"/>
          <a:ext cx="9144000" cy="48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B012D-3333-4646-995B-CD0383A79B5E}" type="slidenum">
              <a:rPr lang="cs-CZ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30</a:t>
            </a:fld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95712" y="3290501"/>
            <a:ext cx="3552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96776" y="690949"/>
            <a:ext cx="529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Open data</a:t>
            </a:r>
            <a:endParaRPr lang="en-GB" sz="1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1124744"/>
            <a:ext cx="842493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cs-CZ" sz="1500" b="0" dirty="0"/>
              <a:t>portal launched on 11/02/2015</a:t>
            </a:r>
            <a:endParaRPr lang="en-GB" sz="1500" b="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cs-CZ" sz="1500" b="0" dirty="0"/>
              <a:t>the CSSA as an</a:t>
            </a:r>
            <a:r>
              <a:rPr sz="1500" dirty="0"/>
              <a:t> </a:t>
            </a:r>
            <a:r>
              <a:rPr lang="cs-CZ" sz="1500" dirty="0"/>
              <a:t>example of a good practice</a:t>
            </a:r>
          </a:p>
          <a:p>
            <a:pPr marL="342900" lvl="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cs-CZ" sz="1500" b="0" dirty="0" err="1"/>
              <a:t>datasets</a:t>
            </a:r>
            <a:r>
              <a:rPr lang="cs-CZ" sz="1500" b="0" dirty="0"/>
              <a:t> of the CSSA are registered in the national catalogue of open data</a:t>
            </a:r>
          </a:p>
          <a:p>
            <a:pPr marL="342900" lvl="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cs-CZ" sz="1500" b="0" dirty="0"/>
              <a:t>the highest degree of openness, data stored in a machine-readable form (RDF, CSV, SPARQL)</a:t>
            </a:r>
          </a:p>
          <a:p>
            <a:pPr marL="342900" lvl="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cs-CZ" sz="1500" b="0" dirty="0"/>
              <a:t>clear charts and tables -</a:t>
            </a:r>
            <a:r>
              <a:rPr sz="1500" dirty="0"/>
              <a:t> </a:t>
            </a:r>
            <a:r>
              <a:rPr lang="cs-CZ" sz="1500" dirty="0"/>
              <a:t>visualization </a:t>
            </a:r>
            <a:r>
              <a:rPr lang="cs-CZ" sz="1500" b="0" dirty="0"/>
              <a:t>as an extension for users</a:t>
            </a:r>
            <a:endParaRPr lang="en-GB" sz="1500" b="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79" y="2852936"/>
            <a:ext cx="7200000" cy="3774521"/>
          </a:xfrm>
          <a:prstGeom prst="rect">
            <a:avLst/>
          </a:prstGeom>
          <a:noFill/>
          <a:ln w="9525">
            <a:solidFill>
              <a:srgbClr val="B9C8B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38550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B012D-3333-4646-995B-CD0383A79B5E}" type="slidenum">
              <a:rPr lang="cs-CZ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31</a:t>
            </a:fld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95712" y="3290501"/>
            <a:ext cx="3552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96776" y="690949"/>
            <a:ext cx="529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Communication and information activities</a:t>
            </a:r>
            <a:endParaRPr lang="en-GB" sz="1800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62335" y="1482758"/>
            <a:ext cx="4416238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cs-CZ" sz="1800" b="0" dirty="0"/>
              <a:t>informative materials</a:t>
            </a:r>
          </a:p>
          <a:p>
            <a:pPr lvl="1" algn="just" eaLnBrk="1" hangingPunct="1">
              <a:buFontTx/>
              <a:buChar char="•"/>
            </a:pPr>
            <a:r>
              <a:rPr lang="cs-CZ" sz="1800" b="0" dirty="0" err="1"/>
              <a:t>publications</a:t>
            </a:r>
            <a:r>
              <a:rPr lang="cs-CZ" sz="1800" b="0" dirty="0"/>
              <a:t> Manual of Future Pensioners and Handbook for Self-employed </a:t>
            </a:r>
          </a:p>
          <a:p>
            <a:pPr lvl="1" algn="just" eaLnBrk="1" hangingPunct="1">
              <a:buFontTx/>
              <a:buChar char="•"/>
            </a:pPr>
            <a:r>
              <a:rPr lang="cs-CZ" sz="1800" b="0" dirty="0"/>
              <a:t>a series of informative leaflets</a:t>
            </a:r>
            <a:endParaRPr lang="en-GB" sz="1800" b="0" dirty="0"/>
          </a:p>
          <a:p>
            <a:pPr lvl="1" algn="just" eaLnBrk="1" hangingPunct="1">
              <a:buFontTx/>
              <a:buChar char="•"/>
            </a:pPr>
            <a:r>
              <a:rPr lang="cs-CZ" sz="1800" b="0" dirty="0"/>
              <a:t>Statistical Yearbook of Pension Insurance</a:t>
            </a:r>
          </a:p>
          <a:p>
            <a:pPr algn="just" eaLnBrk="1" hangingPunct="1">
              <a:buFontTx/>
              <a:buChar char="•"/>
            </a:pPr>
            <a:endParaRPr lang="en-GB" sz="1800" b="0" dirty="0"/>
          </a:p>
          <a:p>
            <a:pPr algn="just" eaLnBrk="1" hangingPunct="1">
              <a:buFontTx/>
              <a:buChar char="•"/>
            </a:pPr>
            <a:r>
              <a:rPr lang="cs-CZ" sz="1800" b="0" dirty="0"/>
              <a:t>facebook, twitter</a:t>
            </a:r>
            <a:endParaRPr lang="en-GB" sz="1800" b="0" dirty="0"/>
          </a:p>
          <a:p>
            <a:pPr algn="just" eaLnBrk="1" hangingPunct="1">
              <a:spcBef>
                <a:spcPct val="35000"/>
              </a:spcBef>
              <a:buFontTx/>
              <a:buChar char="•"/>
            </a:pPr>
            <a:endParaRPr lang="en-GB" sz="1800" b="0" dirty="0"/>
          </a:p>
          <a:p>
            <a:pPr algn="just" eaLnBrk="1" hangingPunct="1">
              <a:spcBef>
                <a:spcPct val="35000"/>
              </a:spcBef>
              <a:buFontTx/>
              <a:buChar char="•"/>
            </a:pPr>
            <a:r>
              <a:rPr lang="cs-CZ" sz="1800" b="0" dirty="0"/>
              <a:t>Národní pojištění (National Insurance) (monthly magazine) </a:t>
            </a:r>
          </a:p>
          <a:p>
            <a:pPr algn="just" eaLnBrk="1" hangingPunct="1">
              <a:spcBef>
                <a:spcPct val="35000"/>
              </a:spcBef>
              <a:buFontTx/>
              <a:buChar char="•"/>
            </a:pPr>
            <a:endParaRPr lang="en-GB" sz="1800" b="0" dirty="0"/>
          </a:p>
          <a:p>
            <a:pPr algn="just" eaLnBrk="1" hangingPunct="1">
              <a:spcBef>
                <a:spcPct val="35000"/>
              </a:spcBef>
              <a:buFontTx/>
              <a:buChar char="•"/>
            </a:pPr>
            <a:endParaRPr lang="en-GB" sz="1800" b="0" dirty="0"/>
          </a:p>
          <a:p>
            <a:pPr algn="just" eaLnBrk="1" hangingPunct="1">
              <a:spcBef>
                <a:spcPct val="35000"/>
              </a:spcBef>
              <a:buFontTx/>
              <a:buChar char="•"/>
            </a:pPr>
            <a:r>
              <a:rPr lang="cs-CZ" sz="1800" b="0" dirty="0"/>
              <a:t>www.cssz.cz</a:t>
            </a:r>
          </a:p>
          <a:p>
            <a:pPr algn="just" eaLnBrk="1" hangingPunct="1">
              <a:spcBef>
                <a:spcPct val="35000"/>
              </a:spcBef>
              <a:buFontTx/>
              <a:buChar char="•"/>
            </a:pPr>
            <a:r>
              <a:rPr lang="cs-CZ" sz="1800" b="0" dirty="0"/>
              <a:t>portal.cssz.cz </a:t>
            </a:r>
          </a:p>
        </p:txBody>
      </p:sp>
      <p:pic>
        <p:nvPicPr>
          <p:cNvPr id="14" name="Picture 14" descr="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4925187"/>
            <a:ext cx="167005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\\sixx006\Home$\xxburja2\Obrázky\Galerie médií\titulka_I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57852"/>
            <a:ext cx="2037424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\\sixx006\Home$\xxburja2\Obrázky\Galerie médií\titulka_studenti_S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5024"/>
            <a:ext cx="2033798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728558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pic>
        <p:nvPicPr>
          <p:cNvPr id="3075" name="Picture 3" descr="\\sixx006\Home$\xxburja2\Obrázky\Galerie médií\ostr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2279650" cy="2139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995936" y="35730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in conclusion: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2001708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8D272-C992-4DAA-833E-BEC95C4392A4}" type="slidenum">
              <a: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33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457200" y="1268437"/>
            <a:ext cx="5338936" cy="525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3" indent="-342900" algn="l">
              <a:spcBef>
                <a:spcPts val="600"/>
              </a:spcBef>
              <a:buFontTx/>
              <a:buChar char="•"/>
            </a:pPr>
            <a:r>
              <a:rPr lang="cs-CZ" sz="1600" b="0" kern="0" dirty="0">
                <a:latin typeface="Tahoma" pitchFamily="34" charset="0"/>
              </a:rPr>
              <a:t>In 2015, </a:t>
            </a:r>
            <a:r>
              <a:rPr lang="cs-CZ" sz="1600" kern="0" dirty="0">
                <a:latin typeface="Tahoma" pitchFamily="34" charset="0"/>
              </a:rPr>
              <a:t>the CSSA celebrated 25 years </a:t>
            </a:r>
            <a:r>
              <a:rPr lang="cs-CZ" sz="1600" b="0" kern="0" dirty="0">
                <a:latin typeface="Tahoma" pitchFamily="34" charset="0"/>
              </a:rPr>
              <a:t>since its creation and </a:t>
            </a:r>
            <a:r>
              <a:rPr lang="cs-CZ" sz="1600" kern="0" dirty="0">
                <a:latin typeface="Tahoma" pitchFamily="34" charset="0"/>
              </a:rPr>
              <a:t>90 years of social insurance </a:t>
            </a:r>
            <a:r>
              <a:rPr lang="cs-CZ" sz="1600" b="0" kern="0" dirty="0">
                <a:latin typeface="Tahoma" pitchFamily="34" charset="0"/>
              </a:rPr>
              <a:t>in the Czech Republic</a:t>
            </a:r>
            <a:endParaRPr lang="en-GB" sz="1600" b="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3" indent="-342900" algn="l">
              <a:spcBef>
                <a:spcPts val="600"/>
              </a:spcBef>
              <a:buFontTx/>
              <a:buChar char="•"/>
            </a:pPr>
            <a:r>
              <a:rPr lang="cs-CZ" sz="1600" b="0" kern="0" dirty="0">
                <a:latin typeface="Tahoma" pitchFamily="34" charset="0"/>
              </a:rPr>
              <a:t>a series of events to celebrate the anniversary</a:t>
            </a:r>
          </a:p>
          <a:p>
            <a:pPr marL="800100" lvl="4" indent="-342900" algn="l">
              <a:spcBef>
                <a:spcPts val="600"/>
              </a:spcBef>
              <a:buFontTx/>
              <a:buChar char="•"/>
            </a:pPr>
            <a:r>
              <a:rPr lang="cs-CZ" sz="1600" kern="0" dirty="0" err="1">
                <a:latin typeface="Tahoma" pitchFamily="34" charset="0"/>
              </a:rPr>
              <a:t>two-day</a:t>
            </a:r>
            <a:r>
              <a:rPr lang="cs-CZ" sz="1600" kern="0" dirty="0">
                <a:latin typeface="Tahoma" pitchFamily="34" charset="0"/>
              </a:rPr>
              <a:t> international conference </a:t>
            </a:r>
            <a:r>
              <a:rPr lang="cs-CZ" sz="1600" b="0" kern="0" dirty="0">
                <a:latin typeface="Tahoma" pitchFamily="34" charset="0"/>
              </a:rPr>
              <a:t>on social security at the premises of Charles University in Prague</a:t>
            </a:r>
          </a:p>
          <a:p>
            <a:pPr marL="800100" lvl="4" indent="-342900" algn="l">
              <a:spcBef>
                <a:spcPts val="600"/>
              </a:spcBef>
              <a:buFontTx/>
              <a:buChar char="•"/>
            </a:pPr>
            <a:r>
              <a:rPr lang="cs-CZ" sz="1600" b="0" kern="0" dirty="0">
                <a:latin typeface="Tahoma" pitchFamily="34" charset="0"/>
              </a:rPr>
              <a:t>academic panel at the Faculty of Law of Charles University in Prague focused on historical aspects and the international context of social insurance</a:t>
            </a:r>
          </a:p>
          <a:p>
            <a:pPr marL="800100" lvl="4" indent="-342900" algn="l">
              <a:spcBef>
                <a:spcPts val="600"/>
              </a:spcBef>
              <a:buFontTx/>
              <a:buChar char="•"/>
            </a:pPr>
            <a:r>
              <a:rPr lang="cs-CZ" sz="1600" b="0" kern="0" dirty="0">
                <a:latin typeface="Tahoma" pitchFamily="34" charset="0"/>
              </a:rPr>
              <a:t>strengthening of </a:t>
            </a:r>
            <a:r>
              <a:rPr lang="cs-CZ" sz="1600" kern="0" dirty="0">
                <a:latin typeface="Tahoma" pitchFamily="34" charset="0"/>
              </a:rPr>
              <a:t>cooperation with colleges and universities</a:t>
            </a:r>
          </a:p>
          <a:p>
            <a:pPr marL="800100" lvl="4" indent="-342900" algn="l">
              <a:spcBef>
                <a:spcPts val="600"/>
              </a:spcBef>
              <a:buFontTx/>
              <a:buChar char="•"/>
            </a:pPr>
            <a:r>
              <a:rPr lang="cs-CZ" sz="1600" b="0" kern="0" dirty="0">
                <a:latin typeface="Tahoma" pitchFamily="34" charset="0"/>
              </a:rPr>
              <a:t>informal regional meetings with journalists aimed at promotion of awareness of this area</a:t>
            </a:r>
          </a:p>
          <a:p>
            <a:pPr marL="800100" lvl="4" indent="-342900" algn="l">
              <a:spcBef>
                <a:spcPts val="600"/>
              </a:spcBef>
              <a:buFontTx/>
              <a:buChar char="•"/>
            </a:pPr>
            <a:r>
              <a:rPr lang="cs-CZ" sz="1600" kern="0" dirty="0">
                <a:latin typeface="Tahoma" pitchFamily="34" charset="0"/>
              </a:rPr>
              <a:t>internal activities </a:t>
            </a:r>
            <a:r>
              <a:rPr lang="cs-CZ" sz="1600" b="0" kern="0" dirty="0">
                <a:latin typeface="Tahoma" pitchFamily="34" charset="0"/>
              </a:rPr>
              <a:t>for employees</a:t>
            </a:r>
          </a:p>
          <a:p>
            <a:pPr marL="800100" lvl="4" indent="-342900" algn="l">
              <a:spcBef>
                <a:spcPts val="600"/>
              </a:spcBef>
              <a:buFontTx/>
              <a:buChar char="•"/>
            </a:pPr>
            <a:r>
              <a:rPr lang="cs-CZ" sz="1600" b="0" kern="0" dirty="0">
                <a:latin typeface="Tahoma" pitchFamily="34" charset="0"/>
              </a:rPr>
              <a:t>publication “25 Years of CSSA”</a:t>
            </a:r>
            <a:endParaRPr lang="en-GB" sz="1800" b="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4" indent="-342900" algn="l">
              <a:spcBef>
                <a:spcPts val="600"/>
              </a:spcBef>
              <a:buFontTx/>
              <a:buChar char="•"/>
            </a:pPr>
            <a:r>
              <a:rPr lang="cs-CZ" sz="1600" b="0" kern="0" dirty="0">
                <a:latin typeface="Tahoma" pitchFamily="34" charset="0"/>
              </a:rPr>
              <a:t>CSSA employees created a commemorative logo of the CSSA</a:t>
            </a:r>
            <a:endParaRPr lang="en-GB" sz="1800" b="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endParaRPr lang="en-GB" sz="1800" b="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 descr="C:\Users\xxpetjar\Desktop\logo%20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73" y="4149079"/>
            <a:ext cx="1440000" cy="1406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TextovéPole 10"/>
          <p:cNvSpPr txBox="1"/>
          <p:nvPr/>
        </p:nvSpPr>
        <p:spPr>
          <a:xfrm>
            <a:off x="396776" y="690949"/>
            <a:ext cx="529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The jubilee year of 2015</a:t>
            </a:r>
            <a:endParaRPr lang="en-GB" sz="1800" dirty="0"/>
          </a:p>
        </p:txBody>
      </p:sp>
      <p:pic>
        <p:nvPicPr>
          <p:cNvPr id="4098" name="Picture 2" descr="\\sixx006\Home$\xxburja2\Obrázky\Galerie médií\titulka_25l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1522623" cy="216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74816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8D272-C992-4DAA-833E-BEC95C4392A4}" type="slidenum">
              <a: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34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47109" name="Text Box 14"/>
          <p:cNvSpPr txBox="1">
            <a:spLocks noChangeArrowheads="1"/>
          </p:cNvSpPr>
          <p:nvPr/>
        </p:nvSpPr>
        <p:spPr bwMode="auto">
          <a:xfrm>
            <a:off x="431800" y="692696"/>
            <a:ext cx="23599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Machine card file</a:t>
            </a:r>
            <a:endParaRPr lang="en-GB" sz="1800" dirty="0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416992" y="6214495"/>
            <a:ext cx="2165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b="0" dirty="0"/>
              <a:t>Vintage photo of the workplace.</a:t>
            </a:r>
            <a:endParaRPr lang="en-GB" b="0" dirty="0"/>
          </a:p>
        </p:txBody>
      </p:sp>
      <p:pic>
        <p:nvPicPr>
          <p:cNvPr id="9" name="Picture 21" descr="Against each other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92" y="2905080"/>
            <a:ext cx="4727575" cy="314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 descr="Medium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153"/>
            <a:ext cx="2881312" cy="432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58775" y="1124744"/>
            <a:ext cx="6805613" cy="1675074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35000"/>
              </a:spcBef>
              <a:buFontTx/>
              <a:buChar char="•"/>
            </a:pPr>
            <a:r>
              <a:rPr lang="cs-CZ" sz="1700" b="0" dirty="0"/>
              <a:t>from 1935-1936</a:t>
            </a:r>
          </a:p>
          <a:p>
            <a:pPr algn="just" eaLnBrk="1" hangingPunct="1">
              <a:spcBef>
                <a:spcPct val="35000"/>
              </a:spcBef>
              <a:buFontTx/>
              <a:buChar char="•"/>
            </a:pPr>
            <a:r>
              <a:rPr lang="cs-CZ" sz="1700" b="0" dirty="0"/>
              <a:t>declared a technical monument in 2004</a:t>
            </a:r>
            <a:endParaRPr lang="en-GB" sz="1700" b="0" dirty="0"/>
          </a:p>
          <a:p>
            <a:pPr algn="just" eaLnBrk="1" hangingPunct="1">
              <a:spcBef>
                <a:spcPct val="35000"/>
              </a:spcBef>
              <a:buFontTx/>
              <a:buChar char="•"/>
            </a:pPr>
            <a:r>
              <a:rPr lang="cs-CZ" sz="1700" b="0" dirty="0"/>
              <a:t>the machine is fully functional</a:t>
            </a:r>
          </a:p>
          <a:p>
            <a:pPr algn="just" eaLnBrk="1" hangingPunct="1">
              <a:spcBef>
                <a:spcPct val="35000"/>
              </a:spcBef>
              <a:buFontTx/>
              <a:buChar char="•"/>
            </a:pPr>
            <a:r>
              <a:rPr lang="cs-CZ" sz="1700" b="0" dirty="0"/>
              <a:t>social security has </a:t>
            </a:r>
            <a:r>
              <a:rPr lang="cs-CZ" sz="1700" b="0" dirty="0" err="1"/>
              <a:t>nearly</a:t>
            </a:r>
            <a:r>
              <a:rPr lang="cs-CZ" sz="1700" b="0" dirty="0"/>
              <a:t> a </a:t>
            </a:r>
            <a:r>
              <a:rPr lang="cs-CZ" sz="1700" b="0" dirty="0" err="1"/>
              <a:t>hundred-year</a:t>
            </a:r>
            <a:r>
              <a:rPr lang="cs-CZ" sz="1700" b="0" dirty="0"/>
              <a:t> tradition in the Czech Republic</a:t>
            </a:r>
          </a:p>
        </p:txBody>
      </p:sp>
    </p:spTree>
    <p:extLst>
      <p:ext uri="{BB962C8B-B14F-4D97-AF65-F5344CB8AC3E}">
        <p14:creationId xmlns:p14="http://schemas.microsoft.com/office/powerpoint/2010/main" val="374484804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pic>
        <p:nvPicPr>
          <p:cNvPr id="13314" name="Picture 2" descr="\\sixx006\Home$\xxburja2\Obrázky\Galerie médií\eficacia[2]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240000" cy="2222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576535" y="2348880"/>
            <a:ext cx="72358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3600" dirty="0"/>
              <a:t>Thank you for your attention.</a:t>
            </a:r>
            <a:endParaRPr lang="en-GB" sz="36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B89D5-EA46-4D2B-98CD-3AE60E106E7B}" type="slidenum">
              <a: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4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431800" y="620688"/>
            <a:ext cx="25539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Main activities of the CSSA</a:t>
            </a:r>
            <a:endParaRPr lang="en-GB" sz="1800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6994" y="1532338"/>
            <a:ext cx="4645025" cy="489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cs-CZ" sz="1800" b="0" dirty="0"/>
              <a:t>pension insurance (PI) implementation</a:t>
            </a:r>
          </a:p>
          <a:p>
            <a:pPr lvl="1" algn="just" eaLnBrk="1" hangingPunct="1">
              <a:buFontTx/>
              <a:buChar char="•"/>
            </a:pPr>
            <a:r>
              <a:rPr lang="pl-PL" sz="1800" b="0" dirty="0"/>
              <a:t>determination of eligibility for a pension and the pension’s amount</a:t>
            </a:r>
          </a:p>
          <a:p>
            <a:pPr lvl="1" algn="just" eaLnBrk="1" hangingPunct="1">
              <a:buFontTx/>
              <a:buChar char="•"/>
            </a:pPr>
            <a:r>
              <a:rPr lang="cs-CZ" sz="1800" b="0" dirty="0"/>
              <a:t>payments of pensions</a:t>
            </a:r>
          </a:p>
          <a:p>
            <a:pPr lvl="1" algn="just" eaLnBrk="1" hangingPunct="1">
              <a:buFontTx/>
              <a:buChar char="•"/>
            </a:pPr>
            <a:r>
              <a:rPr lang="cs-CZ" sz="1800" b="0" dirty="0"/>
              <a:t>deciding on objections</a:t>
            </a:r>
          </a:p>
          <a:p>
            <a:pPr algn="just" eaLnBrk="1" hangingPunct="1">
              <a:spcBef>
                <a:spcPct val="35000"/>
              </a:spcBef>
              <a:buFontTx/>
              <a:buChar char="•"/>
            </a:pPr>
            <a:r>
              <a:rPr lang="cs-CZ" sz="1800" b="0" dirty="0"/>
              <a:t>sickness insurance (SI) implementation</a:t>
            </a:r>
          </a:p>
          <a:p>
            <a:pPr lvl="1" algn="just" eaLnBrk="1" hangingPunct="1">
              <a:buFontTx/>
              <a:buChar char="•"/>
            </a:pPr>
            <a:r>
              <a:rPr lang="cs-CZ" sz="1800" b="0" dirty="0"/>
              <a:t>payments </a:t>
            </a:r>
            <a:r>
              <a:rPr lang="cs-CZ" sz="1800" b="0" dirty="0" err="1"/>
              <a:t>of</a:t>
            </a:r>
            <a:r>
              <a:rPr lang="cs-CZ" sz="1800" b="0" dirty="0"/>
              <a:t> SI benefits</a:t>
            </a:r>
          </a:p>
          <a:p>
            <a:pPr lvl="1" algn="just" eaLnBrk="1" hangingPunct="1">
              <a:buFontTx/>
              <a:buChar char="•"/>
            </a:pPr>
            <a:r>
              <a:rPr lang="cs-CZ" sz="1800" b="0" dirty="0"/>
              <a:t>monitoring adherence to the treatment regime</a:t>
            </a:r>
          </a:p>
          <a:p>
            <a:pPr algn="just" eaLnBrk="1" hangingPunct="1">
              <a:spcBef>
                <a:spcPct val="15000"/>
              </a:spcBef>
              <a:buFontTx/>
              <a:buChar char="•"/>
            </a:pPr>
            <a:r>
              <a:rPr lang="cs-CZ" sz="1800" b="0" dirty="0"/>
              <a:t>collection of social security premiums</a:t>
            </a:r>
          </a:p>
          <a:p>
            <a:pPr lvl="1" algn="just" eaLnBrk="1" hangingPunct="1">
              <a:spcBef>
                <a:spcPct val="15000"/>
              </a:spcBef>
              <a:buFontTx/>
              <a:buChar char="•"/>
            </a:pPr>
            <a:r>
              <a:rPr lang="cs-CZ" sz="1800" b="0" dirty="0"/>
              <a:t>premiums collected in total =&gt; 1/3 of the Czech state budget </a:t>
            </a:r>
          </a:p>
          <a:p>
            <a:pPr algn="just" eaLnBrk="1" hangingPunct="1">
              <a:spcBef>
                <a:spcPct val="35000"/>
              </a:spcBef>
              <a:buFontTx/>
              <a:buChar char="•"/>
            </a:pPr>
            <a:r>
              <a:rPr lang="cs-CZ" sz="1800" b="0" dirty="0"/>
              <a:t>medical assessment service</a:t>
            </a:r>
          </a:p>
          <a:p>
            <a:pPr algn="just" eaLnBrk="1" hangingPunct="1">
              <a:spcBef>
                <a:spcPct val="35000"/>
              </a:spcBef>
              <a:buFontTx/>
              <a:buChar char="•"/>
            </a:pPr>
            <a:r>
              <a:rPr lang="cs-CZ" sz="1800" b="0" dirty="0"/>
              <a:t>liaison body for foreign institutions</a:t>
            </a:r>
            <a:endParaRPr lang="en-GB" sz="1800" b="0" dirty="0"/>
          </a:p>
          <a:p>
            <a:pPr algn="just" eaLnBrk="1" hangingPunct="1"/>
            <a:endParaRPr lang="en-GB" sz="1800" b="0" dirty="0"/>
          </a:p>
          <a:p>
            <a:pPr algn="just" eaLnBrk="1" hangingPunct="1">
              <a:buFontTx/>
              <a:buChar char="•"/>
            </a:pPr>
            <a:endParaRPr lang="en-GB" sz="1800" b="0" dirty="0"/>
          </a:p>
        </p:txBody>
      </p:sp>
      <p:pic>
        <p:nvPicPr>
          <p:cNvPr id="12" name="Picture 4" descr="\\sixx006\Home$\xxburja2\Obrázky\Galerie médií\targ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51505"/>
            <a:ext cx="3600000" cy="247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149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61D3-C0E8-45AE-B90C-5B234061B897}" type="slidenum">
              <a: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5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9" name="Text Box 5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1060" name="Text Box 6"/>
          <p:cNvSpPr txBox="1">
            <a:spLocks noChangeArrowheads="1"/>
          </p:cNvSpPr>
          <p:nvPr/>
        </p:nvSpPr>
        <p:spPr bwMode="auto">
          <a:xfrm>
            <a:off x="431800" y="620688"/>
            <a:ext cx="448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Social Security implemented by the CSSA</a:t>
            </a:r>
            <a:endParaRPr lang="en-GB" sz="1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1198790"/>
              </p:ext>
            </p:extLst>
          </p:nvPr>
        </p:nvGraphicFramePr>
        <p:xfrm>
          <a:off x="539552" y="1094312"/>
          <a:ext cx="8280920" cy="552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93369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61D3-C0E8-45AE-B90C-5B234061B897}" type="slidenum">
              <a: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6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9" name="Text Box 5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1060" name="Text Box 6"/>
          <p:cNvSpPr txBox="1">
            <a:spLocks noChangeArrowheads="1"/>
          </p:cNvSpPr>
          <p:nvPr/>
        </p:nvSpPr>
        <p:spPr bwMode="auto">
          <a:xfrm>
            <a:off x="431800" y="620688"/>
            <a:ext cx="31245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Scope of CSSA’s authority in detail</a:t>
            </a:r>
            <a:endParaRPr lang="en-GB" sz="1800" dirty="0"/>
          </a:p>
        </p:txBody>
      </p:sp>
      <p:pic>
        <p:nvPicPr>
          <p:cNvPr id="9" name="Picture 2" descr="C:\Users\xxrycjan\AppData\Local\Microsoft\Windows\Temporary Internet Files\Content.Outlook\UB2T3YEN\pusobnost_cssz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7487"/>
            <a:ext cx="9144000" cy="500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8912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\\sixx006\Home$\xxburja2\Obrázky\Galerie médií\mapa_cr_CSS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479009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B89D5-EA46-4D2B-98CD-3AE60E106E7B}" type="slidenum">
              <a: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7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431800" y="620688"/>
            <a:ext cx="2892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Organizational structure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27904768"/>
              </p:ext>
            </p:extLst>
          </p:nvPr>
        </p:nvGraphicFramePr>
        <p:xfrm>
          <a:off x="71499" y="1268760"/>
          <a:ext cx="8316925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TextovéPole 25"/>
          <p:cNvSpPr txBox="1"/>
          <p:nvPr/>
        </p:nvSpPr>
        <p:spPr>
          <a:xfrm>
            <a:off x="6660232" y="2894747"/>
            <a:ext cx="1172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0" i="1" dirty="0">
                <a:solidFill>
                  <a:schemeClr val="bg1">
                    <a:lumMod val="50000"/>
                  </a:schemeClr>
                </a:solidFill>
              </a:rPr>
              <a:t>methodological guidance</a:t>
            </a:r>
            <a:endParaRPr lang="en-GB" sz="1000" b="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Přímá spojnice se šipkou 2"/>
          <p:cNvCxnSpPr/>
          <p:nvPr/>
        </p:nvCxnSpPr>
        <p:spPr bwMode="auto">
          <a:xfrm>
            <a:off x="6732240" y="2815998"/>
            <a:ext cx="0" cy="39697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7059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11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5496" y="6165304"/>
            <a:ext cx="2088232" cy="476250"/>
          </a:xfrm>
        </p:spPr>
        <p:txBody>
          <a:bodyPr/>
          <a:lstStyle/>
          <a:p>
            <a:pPr algn="l">
              <a:defRPr/>
            </a:pPr>
            <a:r>
              <a:rPr lang="cs-CZ" sz="1000" i="1" baseline="30000" dirty="0">
                <a:latin typeface="Tahoma" panose="020B0604030504040204" pitchFamily="34" charset="0"/>
              </a:rPr>
              <a:t>*)</a:t>
            </a:r>
            <a:r>
              <a:rPr lang="cs-CZ" sz="1000" i="1" dirty="0">
                <a:latin typeface="Tahoma" panose="020B0604030504040204" pitchFamily="34" charset="0"/>
              </a:rPr>
              <a:t>Source: CZSO                                                                                                                                                                     </a:t>
            </a:r>
            <a:endParaRPr lang="en-GB" i="1" dirty="0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31800" y="620688"/>
            <a:ext cx="3857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Main indicators - numbers of clients</a:t>
            </a:r>
            <a:endParaRPr lang="en-GB" sz="1800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943613"/>
              </p:ext>
            </p:extLst>
          </p:nvPr>
        </p:nvGraphicFramePr>
        <p:xfrm>
          <a:off x="107503" y="1340768"/>
          <a:ext cx="8856987" cy="517700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6642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9255">
                <a:tc>
                  <a:txBody>
                    <a:bodyPr/>
                    <a:lstStyle/>
                    <a:p>
                      <a:endParaRPr lang="cs-CZ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</a:rPr>
                        <a:t>2010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ahoma" pitchFamily="34" charset="0"/>
                        </a:rPr>
                        <a:t>2011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ahoma" pitchFamily="34" charset="0"/>
                        </a:rPr>
                        <a:t>2012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</a:rPr>
                        <a:t>2013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</a:rPr>
                        <a:t>2014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</a:rPr>
                        <a:t>2015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Population of the  CR</a:t>
                      </a:r>
                      <a:r>
                        <a:rPr lang="cs-CZ" sz="1200" b="0" i="0" spc="-90" baseline="3000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*)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200" b="1" kern="1200" spc="-8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10,532,770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spc="-80" baseline="0" dirty="0">
                          <a:effectLst/>
                          <a:latin typeface="Tahoma" pitchFamily="34" charset="0"/>
                        </a:rPr>
                        <a:t>10,505,445</a:t>
                      </a:r>
                      <a:endParaRPr lang="en-GB" sz="1200" spc="-80" baseline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spc="-90" baseline="0" dirty="0">
                          <a:effectLst/>
                          <a:latin typeface="Tahoma" pitchFamily="34" charset="0"/>
                        </a:rPr>
                        <a:t>10,516,125</a:t>
                      </a:r>
                      <a:endParaRPr lang="en-GB" sz="1200" spc="-90" baseline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spc="-90" baseline="0" dirty="0">
                          <a:effectLst/>
                          <a:latin typeface="Tahoma" pitchFamily="34" charset="0"/>
                        </a:rPr>
                        <a:t>10 512 419</a:t>
                      </a:r>
                      <a:endParaRPr lang="en-GB" sz="1200" spc="-90" baseline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>
                        <a:spcAft>
                          <a:spcPts val="0"/>
                        </a:spcAft>
                      </a:pPr>
                      <a:r>
                        <a:rPr lang="cs-CZ" sz="1200" b="1" kern="1200" spc="-90" baseline="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10,538,275</a:t>
                      </a:r>
                      <a:endParaRPr lang="en-GB" sz="1200" b="0" kern="1200" spc="-90" baseline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>
                        <a:spcAft>
                          <a:spcPts val="0"/>
                        </a:spcAft>
                      </a:pPr>
                      <a:r>
                        <a:rPr lang="cs-CZ" sz="1200" b="1" i="0" spc="-9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10,553,843</a:t>
                      </a:r>
                      <a:endParaRPr lang="en-GB" sz="1200" b="0" kern="1200" spc="-90" baseline="30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Clients of the CSSA</a:t>
                      </a: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ahoma" pitchFamily="34" charset="0"/>
                        </a:rPr>
                        <a:t>8,336,483</a:t>
                      </a:r>
                      <a:endParaRPr lang="en-GB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ahoma" pitchFamily="34" charset="0"/>
                        </a:rPr>
                        <a:t>8,505,094</a:t>
                      </a:r>
                      <a:endParaRPr lang="en-GB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ahoma" pitchFamily="34" charset="0"/>
                        </a:rPr>
                        <a:t>8,496,948</a:t>
                      </a:r>
                      <a:endParaRPr lang="en-GB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ahoma" pitchFamily="34" charset="0"/>
                        </a:rPr>
                        <a:t>8,469,506</a:t>
                      </a:r>
                      <a:endParaRPr lang="en-GB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8,529,965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8,646,425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Clients working as employees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</a:rPr>
                        <a:t>4,272,541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u="none" strike="noStrike" baseline="0" dirty="0">
                          <a:latin typeface="Tahoma" pitchFamily="34" charset="0"/>
                        </a:rPr>
                        <a:t>4,292,672</a:t>
                      </a:r>
                      <a:endParaRPr lang="en-GB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latin typeface="Tahoma" pitchFamily="34" charset="0"/>
                        </a:rPr>
                        <a:t>4,284,307</a:t>
                      </a:r>
                      <a:endParaRPr lang="en-GB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latin typeface="Tahoma" pitchFamily="34" charset="0"/>
                        </a:rPr>
                        <a:t>4,275,544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b="1" kern="1200" baseline="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4,328,561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b="1" kern="1200" baseline="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4,421,888</a:t>
                      </a:r>
                      <a:endParaRPr lang="en-GB" sz="1200" b="1" kern="1200" baseline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Number of employers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</a:rPr>
                        <a:t>263,235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u="none" strike="noStrike" baseline="0" dirty="0">
                          <a:latin typeface="Tahoma" pitchFamily="34" charset="0"/>
                        </a:rPr>
                        <a:t>263,792</a:t>
                      </a:r>
                      <a:endParaRPr lang="en-GB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269,291</a:t>
                      </a:r>
                      <a:endParaRPr lang="en-GB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269,734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271,432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275,716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 numbers of pensioners in the CR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</a:rPr>
                        <a:t>2,819,093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u="none" strike="noStrike" baseline="0" dirty="0">
                          <a:latin typeface="Tahoma" pitchFamily="34" charset="0"/>
                        </a:rPr>
                        <a:t>2,873,004</a:t>
                      </a:r>
                      <a:endParaRPr lang="en-GB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latin typeface="Tahoma" pitchFamily="34" charset="0"/>
                        </a:rPr>
                        <a:t>2,866,056</a:t>
                      </a:r>
                      <a:endParaRPr lang="en-GB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latin typeface="Tahoma" pitchFamily="34" charset="0"/>
                        </a:rPr>
                        <a:t>2,857,856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b="1" kern="1200" baseline="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2,863,210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b="1" kern="1200" baseline="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2,873,953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of which: </a:t>
                      </a:r>
                      <a:r>
                        <a:rPr kumimoji="0" lang="cs-CZ" sz="12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old-age</a:t>
                      </a:r>
                      <a:r>
                        <a:rPr kumimoji="0" lang="cs-CZ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cs-CZ" sz="12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pensions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</a:rPr>
                        <a:t>2,260,032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u="none" strike="noStrike" baseline="0" dirty="0">
                          <a:latin typeface="Tahoma" pitchFamily="34" charset="0"/>
                        </a:rPr>
                        <a:t>2,340,147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2,341,220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2,340,321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b="0" kern="1200" baseline="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2,355,144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b="0" kern="1200" baseline="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2,376,883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: disability pension recipients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</a:rPr>
                        <a:t>466,329</a:t>
                      </a:r>
                      <a:endParaRPr kumimoji="0" lang="en-GB" sz="1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u="none" strike="noStrike" baseline="0" dirty="0">
                          <a:latin typeface="Tahoma" pitchFamily="34" charset="0"/>
                        </a:rPr>
                        <a:t>445,033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438,509</a:t>
                      </a:r>
                      <a:endParaRPr lang="en-GB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433,414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b="0" kern="1200" baseline="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428,298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b="0" kern="1200" baseline="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421,655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: survivor pension recipients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200" u="none" strike="noStrike" baseline="0" dirty="0">
                          <a:latin typeface="Tahoma" pitchFamily="34" charset="0"/>
                        </a:rPr>
                        <a:t>92,732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u="none" strike="noStrike" baseline="0" dirty="0">
                          <a:latin typeface="Tahoma" pitchFamily="34" charset="0"/>
                        </a:rPr>
                        <a:t>87,824</a:t>
                      </a:r>
                      <a:endParaRPr lang="en-GB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86,327</a:t>
                      </a:r>
                      <a:endParaRPr lang="en-GB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84,121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79,768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75,415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Persons with voluntary pension </a:t>
                      </a:r>
                      <a:r>
                        <a:rPr kumimoji="0" lang="cs-CZ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insurance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</a:rPr>
                        <a:t>4,545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u="none" strike="noStrike" baseline="0" dirty="0">
                          <a:latin typeface="Tahoma" pitchFamily="34" charset="0"/>
                        </a:rPr>
                        <a:t>5,071</a:t>
                      </a:r>
                      <a:endParaRPr lang="en-GB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5,550</a:t>
                      </a:r>
                      <a:endParaRPr lang="en-GB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>
                          <a:latin typeface="Tahoma" pitchFamily="34" charset="0"/>
                        </a:rPr>
                        <a:t>5,717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6,357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6,889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Number of active self-employed clients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</a:rPr>
                        <a:t>977,069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u="none" strike="noStrike" baseline="0" dirty="0">
                          <a:latin typeface="Tahoma" pitchFamily="34" charset="0"/>
                        </a:rPr>
                        <a:t>1,001,764</a:t>
                      </a:r>
                      <a:endParaRPr lang="en-GB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994,088</a:t>
                      </a:r>
                      <a:endParaRPr lang="en-GB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977,228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972,356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975,952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</a:t>
                      </a:r>
                      <a:r>
                        <a:rPr kumimoji="0" lang="cs-CZ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Of</a:t>
                      </a:r>
                      <a:r>
                        <a:rPr kumimoji="0" lang="cs-CZ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cs-CZ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which: Self-employed obliged to pay income tax advances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</a:rPr>
                        <a:t>734,711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u="none" strike="noStrike" baseline="0" dirty="0">
                          <a:latin typeface="Tahoma" pitchFamily="34" charset="0"/>
                        </a:rPr>
                        <a:t>742,235</a:t>
                      </a:r>
                      <a:endParaRPr lang="en-GB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latin typeface="Tahoma" pitchFamily="34" charset="0"/>
                        </a:rPr>
                        <a:t>719,490</a:t>
                      </a:r>
                      <a:endParaRPr lang="en-GB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>
                          <a:latin typeface="Tahoma" pitchFamily="34" charset="0"/>
                        </a:rPr>
                        <a:t>692,753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676,188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675,700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: Self-employed voluntarily participating in sickness insurance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</a:rPr>
                        <a:t>151,881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u="none" strike="noStrike" baseline="0" dirty="0">
                          <a:latin typeface="Tahoma" pitchFamily="34" charset="0"/>
                        </a:rPr>
                        <a:t>115,115</a:t>
                      </a:r>
                      <a:endParaRPr lang="en-GB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98,579</a:t>
                      </a:r>
                      <a:endParaRPr lang="en-GB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Tahoma" pitchFamily="34" charset="0"/>
                        </a:rPr>
                        <a:t>92,525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91,854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91,065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8" name="Zástupný symbol pro číslo snímku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37B89D5-EA46-4D2B-98CD-3AE60E106E7B}" type="slidenum">
              <a:rPr lang="cs-CZ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8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4312"/>
          </a:xfrm>
          <a:prstGeom prst="rect">
            <a:avLst/>
          </a:prstGeom>
        </p:spPr>
      </p:pic>
      <p:sp>
        <p:nvSpPr>
          <p:cNvPr id="10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0A097-D3D2-4188-92CD-F0EDC8457979}" type="slidenum">
              <a: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9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31800" y="142875"/>
            <a:ext cx="3519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>
                <a:solidFill>
                  <a:schemeClr val="bg1"/>
                </a:solidFill>
              </a:rPr>
              <a:t>CZECH SOCIAL SECURITY ADMINISTRATION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431800" y="620688"/>
            <a:ext cx="21098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800" dirty="0"/>
              <a:t>Main indicators</a:t>
            </a:r>
            <a:endParaRPr lang="en-GB" sz="1800" dirty="0"/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467544" y="1340768"/>
            <a:ext cx="7257243" cy="58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cs-CZ" sz="1600" dirty="0"/>
              <a:t>Revenues and expenditures of the CSSA (in CZK mil.)</a:t>
            </a:r>
          </a:p>
          <a:p>
            <a:pPr eaLnBrk="1" hangingPunct="1">
              <a:lnSpc>
                <a:spcPct val="95000"/>
              </a:lnSpc>
            </a:pPr>
            <a:r>
              <a:rPr lang="cs-CZ" b="0" dirty="0"/>
              <a:t>in terms of the budgetary structure rules (Act No. 218/2000 Coll., On budgetary rules, as amended)</a:t>
            </a:r>
            <a:r>
              <a:rPr dirty="0"/>
              <a:t> 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702367"/>
              </p:ext>
            </p:extLst>
          </p:nvPr>
        </p:nvGraphicFramePr>
        <p:xfrm>
          <a:off x="467544" y="1979312"/>
          <a:ext cx="7992888" cy="4317398"/>
        </p:xfrm>
        <a:graphic>
          <a:graphicData uri="http://schemas.openxmlformats.org/drawingml/2006/table">
            <a:tbl>
              <a:tblPr/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6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0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0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00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00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00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2010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2012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2013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2014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2015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 revenues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346,307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358,104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362,361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363,255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373,649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394,685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of which: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from pension insurance premiums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308,407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319,425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323,176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323,614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332,857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351,805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0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from sickness insurance premiums and state employment policy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37,016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38,025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38,569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38,754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40,001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42,259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 expenditures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369,279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387,120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398,443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399,748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404,613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415,894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Of which: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</a:t>
                      </a:r>
                      <a:r>
                        <a:rPr kumimoji="0" lang="cs-CZ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for</a:t>
                      </a: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pension insurance benefits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337,799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359,098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372,753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373,435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376,711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385,808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</a:t>
                      </a:r>
                      <a:r>
                        <a:rPr kumimoji="0" lang="cs-CZ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for</a:t>
                      </a: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sickness insurance benefits 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22,789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21,505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19,377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20,143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22,077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24,110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Operating expenditures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6,191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5,455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5,478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5,390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5,106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5,320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asset replacement financing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507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245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318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435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305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345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administrative expenses 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5,684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5,210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5,160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4,955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4,801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4,975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12473</TotalTime>
  <Words>2447</Words>
  <Application>Microsoft Office PowerPoint</Application>
  <PresentationFormat>Předvádění na obrazovce (4:3)</PresentationFormat>
  <Paragraphs>654</Paragraphs>
  <Slides>35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35</vt:i4>
      </vt:variant>
    </vt:vector>
  </HeadingPairs>
  <TitlesOfParts>
    <vt:vector size="37" baseType="lpstr">
      <vt:lpstr>Výchozí návrh</vt:lpstr>
      <vt:lpstr>1_Výchozí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ČSSZ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xxburja</dc:creator>
  <cp:lastModifiedBy>Janeček Pavel PhDr. (MPSV)</cp:lastModifiedBy>
  <cp:revision>739</cp:revision>
  <cp:lastPrinted>2016-07-07T08:00:19Z</cp:lastPrinted>
  <dcterms:created xsi:type="dcterms:W3CDTF">2006-06-05T10:35:57Z</dcterms:created>
  <dcterms:modified xsi:type="dcterms:W3CDTF">2016-11-18T14:39:48Z</dcterms:modified>
</cp:coreProperties>
</file>