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8"/>
  </p:handoutMasterIdLst>
  <p:sldIdLst>
    <p:sldId id="256" r:id="rId3"/>
    <p:sldId id="257" r:id="rId4"/>
    <p:sldId id="258" r:id="rId5"/>
    <p:sldId id="260" r:id="rId6"/>
    <p:sldId id="264" r:id="rId7"/>
  </p:sldIdLst>
  <p:sldSz cx="9144000" cy="6858000" type="screen4x3"/>
  <p:notesSz cx="9906000" cy="67691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62" y="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et1.cec.eu.int\EMPL\A\A3\Personal%20folders\Aron\2016\_small\china%20slides\excel\International_unemp_chin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ssaro\AppData\Local\Temp\1\Chap0_Chart-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681396168762495E-2"/>
          <c:y val="6.5822784810126586E-2"/>
          <c:w val="0.87866631409879736"/>
          <c:h val="0.62389381327334081"/>
        </c:manualLayout>
      </c:layout>
      <c:lineChart>
        <c:grouping val="standard"/>
        <c:varyColors val="0"/>
        <c:ser>
          <c:idx val="0"/>
          <c:order val="0"/>
          <c:tx>
            <c:strRef>
              <c:f>'Harmonised Unemployment Rates ('!$A$8</c:f>
              <c:strCache>
                <c:ptCount val="1"/>
                <c:pt idx="0">
                  <c:v>USA</c:v>
                </c:pt>
              </c:strCache>
            </c:strRef>
          </c:tx>
          <c:spPr>
            <a:ln w="12700">
              <a:solidFill>
                <a:srgbClr val="0070C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FFFF"/>
              </a:solidFill>
              <a:ln>
                <a:solidFill>
                  <a:srgbClr val="0070C0"/>
                </a:solidFill>
                <a:prstDash val="solid"/>
              </a:ln>
            </c:spPr>
          </c:marker>
          <c:cat>
            <c:strRef>
              <c:f>'Harmonised Unemployment Rates ('!$D$6:$DI$6</c:f>
              <c:strCache>
                <c:ptCount val="110"/>
                <c:pt idx="0">
                  <c:v>Jan-2007</c:v>
                </c:pt>
                <c:pt idx="1">
                  <c:v>Feb-2007</c:v>
                </c:pt>
                <c:pt idx="2">
                  <c:v>Mar-2007</c:v>
                </c:pt>
                <c:pt idx="3">
                  <c:v>Apr-2007</c:v>
                </c:pt>
                <c:pt idx="4">
                  <c:v>May-2007</c:v>
                </c:pt>
                <c:pt idx="5">
                  <c:v>Jun-2007</c:v>
                </c:pt>
                <c:pt idx="6">
                  <c:v>Jul-2007</c:v>
                </c:pt>
                <c:pt idx="7">
                  <c:v>Aug-2007</c:v>
                </c:pt>
                <c:pt idx="8">
                  <c:v>Sep-2007</c:v>
                </c:pt>
                <c:pt idx="9">
                  <c:v>Oct-2007</c:v>
                </c:pt>
                <c:pt idx="10">
                  <c:v>Nov-2007</c:v>
                </c:pt>
                <c:pt idx="11">
                  <c:v>Dec-2007</c:v>
                </c:pt>
                <c:pt idx="12">
                  <c:v>Jan-2008</c:v>
                </c:pt>
                <c:pt idx="13">
                  <c:v>Feb-2008</c:v>
                </c:pt>
                <c:pt idx="14">
                  <c:v>Mar-2008</c:v>
                </c:pt>
                <c:pt idx="15">
                  <c:v>Apr-2008</c:v>
                </c:pt>
                <c:pt idx="16">
                  <c:v>May-2008</c:v>
                </c:pt>
                <c:pt idx="17">
                  <c:v>Jun-2008</c:v>
                </c:pt>
                <c:pt idx="18">
                  <c:v>Jul-2008</c:v>
                </c:pt>
                <c:pt idx="19">
                  <c:v>Aug-2008</c:v>
                </c:pt>
                <c:pt idx="20">
                  <c:v>Sep-2008</c:v>
                </c:pt>
                <c:pt idx="21">
                  <c:v>Oct-2008</c:v>
                </c:pt>
                <c:pt idx="22">
                  <c:v>Nov-2008</c:v>
                </c:pt>
                <c:pt idx="23">
                  <c:v>Dec-2008</c:v>
                </c:pt>
                <c:pt idx="24">
                  <c:v>Jan-2009</c:v>
                </c:pt>
                <c:pt idx="25">
                  <c:v>Feb-2009</c:v>
                </c:pt>
                <c:pt idx="26">
                  <c:v>Mar-2009</c:v>
                </c:pt>
                <c:pt idx="27">
                  <c:v>Apr-2009</c:v>
                </c:pt>
                <c:pt idx="28">
                  <c:v>May-2009</c:v>
                </c:pt>
                <c:pt idx="29">
                  <c:v>Jun-2009</c:v>
                </c:pt>
                <c:pt idx="30">
                  <c:v>Jul-2009</c:v>
                </c:pt>
                <c:pt idx="31">
                  <c:v>Aug-2009</c:v>
                </c:pt>
                <c:pt idx="32">
                  <c:v>Sep-2009</c:v>
                </c:pt>
                <c:pt idx="33">
                  <c:v>Oct-2009</c:v>
                </c:pt>
                <c:pt idx="34">
                  <c:v>Nov-2009</c:v>
                </c:pt>
                <c:pt idx="35">
                  <c:v>Dec-2009</c:v>
                </c:pt>
                <c:pt idx="36">
                  <c:v>Jan-2010</c:v>
                </c:pt>
                <c:pt idx="37">
                  <c:v>Feb-2010</c:v>
                </c:pt>
                <c:pt idx="38">
                  <c:v>Mar-2010</c:v>
                </c:pt>
                <c:pt idx="39">
                  <c:v>Apr-2010</c:v>
                </c:pt>
                <c:pt idx="40">
                  <c:v>May-2010</c:v>
                </c:pt>
                <c:pt idx="41">
                  <c:v>Jun-2010</c:v>
                </c:pt>
                <c:pt idx="42">
                  <c:v>Jul-2010</c:v>
                </c:pt>
                <c:pt idx="43">
                  <c:v>Aug-2010</c:v>
                </c:pt>
                <c:pt idx="44">
                  <c:v>Sep-2010</c:v>
                </c:pt>
                <c:pt idx="45">
                  <c:v>Oct-2010</c:v>
                </c:pt>
                <c:pt idx="46">
                  <c:v>Nov-2010</c:v>
                </c:pt>
                <c:pt idx="47">
                  <c:v>Dec-2010</c:v>
                </c:pt>
                <c:pt idx="48">
                  <c:v>Jan-2011</c:v>
                </c:pt>
                <c:pt idx="49">
                  <c:v>Feb-2011</c:v>
                </c:pt>
                <c:pt idx="50">
                  <c:v>Mar-2011</c:v>
                </c:pt>
                <c:pt idx="51">
                  <c:v>Apr-2011</c:v>
                </c:pt>
                <c:pt idx="52">
                  <c:v>May-2011</c:v>
                </c:pt>
                <c:pt idx="53">
                  <c:v>Jun-2011</c:v>
                </c:pt>
                <c:pt idx="54">
                  <c:v>Jul-2011</c:v>
                </c:pt>
                <c:pt idx="55">
                  <c:v>Aug-2011</c:v>
                </c:pt>
                <c:pt idx="56">
                  <c:v>Sep-2011</c:v>
                </c:pt>
                <c:pt idx="57">
                  <c:v>Oct-2011</c:v>
                </c:pt>
                <c:pt idx="58">
                  <c:v>Nov-2011</c:v>
                </c:pt>
                <c:pt idx="59">
                  <c:v>Dec-2011</c:v>
                </c:pt>
                <c:pt idx="60">
                  <c:v>Jan-2012</c:v>
                </c:pt>
                <c:pt idx="61">
                  <c:v>Feb-2012</c:v>
                </c:pt>
                <c:pt idx="62">
                  <c:v>Mar-2012</c:v>
                </c:pt>
                <c:pt idx="63">
                  <c:v>Apr-2012</c:v>
                </c:pt>
                <c:pt idx="64">
                  <c:v>May-2012</c:v>
                </c:pt>
                <c:pt idx="65">
                  <c:v>Jun-2012</c:v>
                </c:pt>
                <c:pt idx="66">
                  <c:v>Jul-2012</c:v>
                </c:pt>
                <c:pt idx="67">
                  <c:v>Aug-2012</c:v>
                </c:pt>
                <c:pt idx="68">
                  <c:v>Sep-2012</c:v>
                </c:pt>
                <c:pt idx="69">
                  <c:v>Oct-2012</c:v>
                </c:pt>
                <c:pt idx="70">
                  <c:v>Nov-2012</c:v>
                </c:pt>
                <c:pt idx="71">
                  <c:v>Dec-2012</c:v>
                </c:pt>
                <c:pt idx="72">
                  <c:v>Jan-2013</c:v>
                </c:pt>
                <c:pt idx="73">
                  <c:v>Feb-2013</c:v>
                </c:pt>
                <c:pt idx="74">
                  <c:v>Mar-2013</c:v>
                </c:pt>
                <c:pt idx="75">
                  <c:v>Apr-2013</c:v>
                </c:pt>
                <c:pt idx="76">
                  <c:v>May-2013</c:v>
                </c:pt>
                <c:pt idx="77">
                  <c:v>Jun-2013</c:v>
                </c:pt>
                <c:pt idx="78">
                  <c:v>Jul-2013</c:v>
                </c:pt>
                <c:pt idx="79">
                  <c:v>Aug-2013</c:v>
                </c:pt>
                <c:pt idx="80">
                  <c:v>Sep-2013</c:v>
                </c:pt>
                <c:pt idx="81">
                  <c:v>Oct-2013</c:v>
                </c:pt>
                <c:pt idx="82">
                  <c:v>Nov-2013</c:v>
                </c:pt>
                <c:pt idx="83">
                  <c:v>Dec-2013</c:v>
                </c:pt>
                <c:pt idx="84">
                  <c:v>Jan-2014</c:v>
                </c:pt>
                <c:pt idx="85">
                  <c:v>Feb-2014</c:v>
                </c:pt>
                <c:pt idx="86">
                  <c:v>Mar-2014</c:v>
                </c:pt>
                <c:pt idx="87">
                  <c:v>Apr-2014</c:v>
                </c:pt>
                <c:pt idx="88">
                  <c:v>May-2014</c:v>
                </c:pt>
                <c:pt idx="89">
                  <c:v>Jun-2014</c:v>
                </c:pt>
                <c:pt idx="90">
                  <c:v>Jul-2014</c:v>
                </c:pt>
                <c:pt idx="91">
                  <c:v>Aug-2014</c:v>
                </c:pt>
                <c:pt idx="92">
                  <c:v>Sep-2014</c:v>
                </c:pt>
                <c:pt idx="93">
                  <c:v>Oct-2014</c:v>
                </c:pt>
                <c:pt idx="94">
                  <c:v>Nov-2014</c:v>
                </c:pt>
                <c:pt idx="95">
                  <c:v>Dec-2014</c:v>
                </c:pt>
                <c:pt idx="96">
                  <c:v>Jan-2015</c:v>
                </c:pt>
                <c:pt idx="97">
                  <c:v>Feb-2015</c:v>
                </c:pt>
                <c:pt idx="98">
                  <c:v>Mar-2015</c:v>
                </c:pt>
                <c:pt idx="99">
                  <c:v>Apr-2015</c:v>
                </c:pt>
                <c:pt idx="100">
                  <c:v>May-2015</c:v>
                </c:pt>
                <c:pt idx="101">
                  <c:v>Jun-2015</c:v>
                </c:pt>
                <c:pt idx="102">
                  <c:v>Jul-2015</c:v>
                </c:pt>
                <c:pt idx="103">
                  <c:v>Aug-2015</c:v>
                </c:pt>
                <c:pt idx="104">
                  <c:v>Sep-2015</c:v>
                </c:pt>
                <c:pt idx="105">
                  <c:v>Oct-2015</c:v>
                </c:pt>
                <c:pt idx="106">
                  <c:v>Nov-2015</c:v>
                </c:pt>
                <c:pt idx="107">
                  <c:v>Dec-2015</c:v>
                </c:pt>
                <c:pt idx="108">
                  <c:v>Jan-2016</c:v>
                </c:pt>
                <c:pt idx="109">
                  <c:v>Feb-2016</c:v>
                </c:pt>
              </c:strCache>
            </c:strRef>
          </c:cat>
          <c:val>
            <c:numRef>
              <c:f>'Harmonised Unemployment Rates ('!$D$8:$DI$8</c:f>
              <c:numCache>
                <c:formatCode>General</c:formatCode>
                <c:ptCount val="110"/>
                <c:pt idx="0">
                  <c:v>4.5999999999999996</c:v>
                </c:pt>
                <c:pt idx="1">
                  <c:v>4.5</c:v>
                </c:pt>
                <c:pt idx="2">
                  <c:v>4.4000000000000004</c:v>
                </c:pt>
                <c:pt idx="3">
                  <c:v>4.5</c:v>
                </c:pt>
                <c:pt idx="4">
                  <c:v>4.4000000000000004</c:v>
                </c:pt>
                <c:pt idx="5">
                  <c:v>4.5999999999999996</c:v>
                </c:pt>
                <c:pt idx="6">
                  <c:v>4.7</c:v>
                </c:pt>
                <c:pt idx="7">
                  <c:v>4.5999999999999996</c:v>
                </c:pt>
                <c:pt idx="8">
                  <c:v>4.7</c:v>
                </c:pt>
                <c:pt idx="9">
                  <c:v>4.7</c:v>
                </c:pt>
                <c:pt idx="10">
                  <c:v>4.7</c:v>
                </c:pt>
                <c:pt idx="11">
                  <c:v>5</c:v>
                </c:pt>
                <c:pt idx="12">
                  <c:v>5</c:v>
                </c:pt>
                <c:pt idx="13">
                  <c:v>4.9000000000000004</c:v>
                </c:pt>
                <c:pt idx="14">
                  <c:v>5.0999999999999996</c:v>
                </c:pt>
                <c:pt idx="15">
                  <c:v>5</c:v>
                </c:pt>
                <c:pt idx="16">
                  <c:v>5.4</c:v>
                </c:pt>
                <c:pt idx="17">
                  <c:v>5.6</c:v>
                </c:pt>
                <c:pt idx="18">
                  <c:v>5.8</c:v>
                </c:pt>
                <c:pt idx="19">
                  <c:v>6.1</c:v>
                </c:pt>
                <c:pt idx="20">
                  <c:v>6.1</c:v>
                </c:pt>
                <c:pt idx="21">
                  <c:v>6.5</c:v>
                </c:pt>
                <c:pt idx="22">
                  <c:v>6.8</c:v>
                </c:pt>
                <c:pt idx="23">
                  <c:v>7.3</c:v>
                </c:pt>
                <c:pt idx="24">
                  <c:v>7.8</c:v>
                </c:pt>
                <c:pt idx="25">
                  <c:v>8.3000000000000007</c:v>
                </c:pt>
                <c:pt idx="26">
                  <c:v>8.6999999999999993</c:v>
                </c:pt>
                <c:pt idx="27">
                  <c:v>9</c:v>
                </c:pt>
                <c:pt idx="28">
                  <c:v>9.4</c:v>
                </c:pt>
                <c:pt idx="29">
                  <c:v>9.5</c:v>
                </c:pt>
                <c:pt idx="30">
                  <c:v>9.5</c:v>
                </c:pt>
                <c:pt idx="31">
                  <c:v>9.6</c:v>
                </c:pt>
                <c:pt idx="32">
                  <c:v>9.8000000000000007</c:v>
                </c:pt>
                <c:pt idx="33">
                  <c:v>10</c:v>
                </c:pt>
                <c:pt idx="34">
                  <c:v>9.9</c:v>
                </c:pt>
                <c:pt idx="35">
                  <c:v>9.9</c:v>
                </c:pt>
                <c:pt idx="36">
                  <c:v>9.8000000000000007</c:v>
                </c:pt>
                <c:pt idx="37">
                  <c:v>9.8000000000000007</c:v>
                </c:pt>
                <c:pt idx="38">
                  <c:v>9.9</c:v>
                </c:pt>
                <c:pt idx="39">
                  <c:v>9.9</c:v>
                </c:pt>
                <c:pt idx="40">
                  <c:v>9.6</c:v>
                </c:pt>
                <c:pt idx="41">
                  <c:v>9.4</c:v>
                </c:pt>
                <c:pt idx="42">
                  <c:v>9.4</c:v>
                </c:pt>
                <c:pt idx="43">
                  <c:v>9.5</c:v>
                </c:pt>
                <c:pt idx="44">
                  <c:v>9.5</c:v>
                </c:pt>
                <c:pt idx="45">
                  <c:v>9.4</c:v>
                </c:pt>
                <c:pt idx="46">
                  <c:v>9.8000000000000007</c:v>
                </c:pt>
                <c:pt idx="47">
                  <c:v>9.3000000000000007</c:v>
                </c:pt>
                <c:pt idx="48">
                  <c:v>9.1</c:v>
                </c:pt>
                <c:pt idx="49">
                  <c:v>9</c:v>
                </c:pt>
                <c:pt idx="50">
                  <c:v>9</c:v>
                </c:pt>
                <c:pt idx="51">
                  <c:v>9.1</c:v>
                </c:pt>
                <c:pt idx="52">
                  <c:v>9</c:v>
                </c:pt>
                <c:pt idx="53">
                  <c:v>9.1</c:v>
                </c:pt>
                <c:pt idx="54">
                  <c:v>9</c:v>
                </c:pt>
                <c:pt idx="55">
                  <c:v>9</c:v>
                </c:pt>
                <c:pt idx="56">
                  <c:v>9</c:v>
                </c:pt>
                <c:pt idx="57">
                  <c:v>8.8000000000000007</c:v>
                </c:pt>
                <c:pt idx="58">
                  <c:v>8.6</c:v>
                </c:pt>
                <c:pt idx="59">
                  <c:v>8.5</c:v>
                </c:pt>
                <c:pt idx="60">
                  <c:v>8.3000000000000007</c:v>
                </c:pt>
                <c:pt idx="61">
                  <c:v>8.3000000000000007</c:v>
                </c:pt>
                <c:pt idx="62">
                  <c:v>8.1999999999999993</c:v>
                </c:pt>
                <c:pt idx="63">
                  <c:v>8.1999999999999993</c:v>
                </c:pt>
                <c:pt idx="64">
                  <c:v>8.1999999999999993</c:v>
                </c:pt>
                <c:pt idx="65">
                  <c:v>8.1999999999999993</c:v>
                </c:pt>
                <c:pt idx="66">
                  <c:v>8.1999999999999993</c:v>
                </c:pt>
                <c:pt idx="67">
                  <c:v>8.1</c:v>
                </c:pt>
                <c:pt idx="68">
                  <c:v>7.8</c:v>
                </c:pt>
                <c:pt idx="69">
                  <c:v>7.8</c:v>
                </c:pt>
                <c:pt idx="70">
                  <c:v>7.7</c:v>
                </c:pt>
                <c:pt idx="71">
                  <c:v>7.9</c:v>
                </c:pt>
                <c:pt idx="72">
                  <c:v>8</c:v>
                </c:pt>
                <c:pt idx="73">
                  <c:v>7.7</c:v>
                </c:pt>
                <c:pt idx="74">
                  <c:v>7.5</c:v>
                </c:pt>
                <c:pt idx="75">
                  <c:v>7.6</c:v>
                </c:pt>
                <c:pt idx="76">
                  <c:v>7.5</c:v>
                </c:pt>
                <c:pt idx="77">
                  <c:v>7.5</c:v>
                </c:pt>
                <c:pt idx="78">
                  <c:v>7.3</c:v>
                </c:pt>
                <c:pt idx="79">
                  <c:v>7.3</c:v>
                </c:pt>
                <c:pt idx="80">
                  <c:v>7.3</c:v>
                </c:pt>
                <c:pt idx="81">
                  <c:v>7.2</c:v>
                </c:pt>
                <c:pt idx="82">
                  <c:v>6.9</c:v>
                </c:pt>
                <c:pt idx="83">
                  <c:v>6.7</c:v>
                </c:pt>
                <c:pt idx="84">
                  <c:v>6.6</c:v>
                </c:pt>
                <c:pt idx="85">
                  <c:v>6.7</c:v>
                </c:pt>
                <c:pt idx="86">
                  <c:v>6.7</c:v>
                </c:pt>
                <c:pt idx="87">
                  <c:v>6.2</c:v>
                </c:pt>
                <c:pt idx="88">
                  <c:v>6.2</c:v>
                </c:pt>
                <c:pt idx="89">
                  <c:v>6.1</c:v>
                </c:pt>
                <c:pt idx="90">
                  <c:v>6.2</c:v>
                </c:pt>
                <c:pt idx="91">
                  <c:v>6.2</c:v>
                </c:pt>
                <c:pt idx="92">
                  <c:v>6</c:v>
                </c:pt>
                <c:pt idx="93">
                  <c:v>5.7</c:v>
                </c:pt>
                <c:pt idx="94">
                  <c:v>5.8</c:v>
                </c:pt>
                <c:pt idx="95">
                  <c:v>5.6</c:v>
                </c:pt>
                <c:pt idx="96">
                  <c:v>5.7</c:v>
                </c:pt>
                <c:pt idx="97">
                  <c:v>5.5</c:v>
                </c:pt>
                <c:pt idx="98">
                  <c:v>5.5</c:v>
                </c:pt>
                <c:pt idx="99">
                  <c:v>5.4</c:v>
                </c:pt>
                <c:pt idx="100">
                  <c:v>5.5</c:v>
                </c:pt>
                <c:pt idx="101">
                  <c:v>5.3</c:v>
                </c:pt>
                <c:pt idx="102">
                  <c:v>5.3</c:v>
                </c:pt>
                <c:pt idx="103">
                  <c:v>5.0999999999999996</c:v>
                </c:pt>
                <c:pt idx="104">
                  <c:v>5.0999999999999996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4.9000000000000004</c:v>
                </c:pt>
                <c:pt idx="109">
                  <c:v>4.9000000000000004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'Harmonised Unemployment Rates ('!$A$10</c:f>
              <c:strCache>
                <c:ptCount val="1"/>
                <c:pt idx="0">
                  <c:v>G-7</c:v>
                </c:pt>
              </c:strCache>
            </c:strRef>
          </c:tx>
          <c:spPr>
            <a:ln w="12700">
              <a:solidFill>
                <a:srgbClr val="FFC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'Harmonised Unemployment Rates ('!$D$6:$DI$6</c:f>
              <c:strCache>
                <c:ptCount val="110"/>
                <c:pt idx="0">
                  <c:v>Jan-2007</c:v>
                </c:pt>
                <c:pt idx="1">
                  <c:v>Feb-2007</c:v>
                </c:pt>
                <c:pt idx="2">
                  <c:v>Mar-2007</c:v>
                </c:pt>
                <c:pt idx="3">
                  <c:v>Apr-2007</c:v>
                </c:pt>
                <c:pt idx="4">
                  <c:v>May-2007</c:v>
                </c:pt>
                <c:pt idx="5">
                  <c:v>Jun-2007</c:v>
                </c:pt>
                <c:pt idx="6">
                  <c:v>Jul-2007</c:v>
                </c:pt>
                <c:pt idx="7">
                  <c:v>Aug-2007</c:v>
                </c:pt>
                <c:pt idx="8">
                  <c:v>Sep-2007</c:v>
                </c:pt>
                <c:pt idx="9">
                  <c:v>Oct-2007</c:v>
                </c:pt>
                <c:pt idx="10">
                  <c:v>Nov-2007</c:v>
                </c:pt>
                <c:pt idx="11">
                  <c:v>Dec-2007</c:v>
                </c:pt>
                <c:pt idx="12">
                  <c:v>Jan-2008</c:v>
                </c:pt>
                <c:pt idx="13">
                  <c:v>Feb-2008</c:v>
                </c:pt>
                <c:pt idx="14">
                  <c:v>Mar-2008</c:v>
                </c:pt>
                <c:pt idx="15">
                  <c:v>Apr-2008</c:v>
                </c:pt>
                <c:pt idx="16">
                  <c:v>May-2008</c:v>
                </c:pt>
                <c:pt idx="17">
                  <c:v>Jun-2008</c:v>
                </c:pt>
                <c:pt idx="18">
                  <c:v>Jul-2008</c:v>
                </c:pt>
                <c:pt idx="19">
                  <c:v>Aug-2008</c:v>
                </c:pt>
                <c:pt idx="20">
                  <c:v>Sep-2008</c:v>
                </c:pt>
                <c:pt idx="21">
                  <c:v>Oct-2008</c:v>
                </c:pt>
                <c:pt idx="22">
                  <c:v>Nov-2008</c:v>
                </c:pt>
                <c:pt idx="23">
                  <c:v>Dec-2008</c:v>
                </c:pt>
                <c:pt idx="24">
                  <c:v>Jan-2009</c:v>
                </c:pt>
                <c:pt idx="25">
                  <c:v>Feb-2009</c:v>
                </c:pt>
                <c:pt idx="26">
                  <c:v>Mar-2009</c:v>
                </c:pt>
                <c:pt idx="27">
                  <c:v>Apr-2009</c:v>
                </c:pt>
                <c:pt idx="28">
                  <c:v>May-2009</c:v>
                </c:pt>
                <c:pt idx="29">
                  <c:v>Jun-2009</c:v>
                </c:pt>
                <c:pt idx="30">
                  <c:v>Jul-2009</c:v>
                </c:pt>
                <c:pt idx="31">
                  <c:v>Aug-2009</c:v>
                </c:pt>
                <c:pt idx="32">
                  <c:v>Sep-2009</c:v>
                </c:pt>
                <c:pt idx="33">
                  <c:v>Oct-2009</c:v>
                </c:pt>
                <c:pt idx="34">
                  <c:v>Nov-2009</c:v>
                </c:pt>
                <c:pt idx="35">
                  <c:v>Dec-2009</c:v>
                </c:pt>
                <c:pt idx="36">
                  <c:v>Jan-2010</c:v>
                </c:pt>
                <c:pt idx="37">
                  <c:v>Feb-2010</c:v>
                </c:pt>
                <c:pt idx="38">
                  <c:v>Mar-2010</c:v>
                </c:pt>
                <c:pt idx="39">
                  <c:v>Apr-2010</c:v>
                </c:pt>
                <c:pt idx="40">
                  <c:v>May-2010</c:v>
                </c:pt>
                <c:pt idx="41">
                  <c:v>Jun-2010</c:v>
                </c:pt>
                <c:pt idx="42">
                  <c:v>Jul-2010</c:v>
                </c:pt>
                <c:pt idx="43">
                  <c:v>Aug-2010</c:v>
                </c:pt>
                <c:pt idx="44">
                  <c:v>Sep-2010</c:v>
                </c:pt>
                <c:pt idx="45">
                  <c:v>Oct-2010</c:v>
                </c:pt>
                <c:pt idx="46">
                  <c:v>Nov-2010</c:v>
                </c:pt>
                <c:pt idx="47">
                  <c:v>Dec-2010</c:v>
                </c:pt>
                <c:pt idx="48">
                  <c:v>Jan-2011</c:v>
                </c:pt>
                <c:pt idx="49">
                  <c:v>Feb-2011</c:v>
                </c:pt>
                <c:pt idx="50">
                  <c:v>Mar-2011</c:v>
                </c:pt>
                <c:pt idx="51">
                  <c:v>Apr-2011</c:v>
                </c:pt>
                <c:pt idx="52">
                  <c:v>May-2011</c:v>
                </c:pt>
                <c:pt idx="53">
                  <c:v>Jun-2011</c:v>
                </c:pt>
                <c:pt idx="54">
                  <c:v>Jul-2011</c:v>
                </c:pt>
                <c:pt idx="55">
                  <c:v>Aug-2011</c:v>
                </c:pt>
                <c:pt idx="56">
                  <c:v>Sep-2011</c:v>
                </c:pt>
                <c:pt idx="57">
                  <c:v>Oct-2011</c:v>
                </c:pt>
                <c:pt idx="58">
                  <c:v>Nov-2011</c:v>
                </c:pt>
                <c:pt idx="59">
                  <c:v>Dec-2011</c:v>
                </c:pt>
                <c:pt idx="60">
                  <c:v>Jan-2012</c:v>
                </c:pt>
                <c:pt idx="61">
                  <c:v>Feb-2012</c:v>
                </c:pt>
                <c:pt idx="62">
                  <c:v>Mar-2012</c:v>
                </c:pt>
                <c:pt idx="63">
                  <c:v>Apr-2012</c:v>
                </c:pt>
                <c:pt idx="64">
                  <c:v>May-2012</c:v>
                </c:pt>
                <c:pt idx="65">
                  <c:v>Jun-2012</c:v>
                </c:pt>
                <c:pt idx="66">
                  <c:v>Jul-2012</c:v>
                </c:pt>
                <c:pt idx="67">
                  <c:v>Aug-2012</c:v>
                </c:pt>
                <c:pt idx="68">
                  <c:v>Sep-2012</c:v>
                </c:pt>
                <c:pt idx="69">
                  <c:v>Oct-2012</c:v>
                </c:pt>
                <c:pt idx="70">
                  <c:v>Nov-2012</c:v>
                </c:pt>
                <c:pt idx="71">
                  <c:v>Dec-2012</c:v>
                </c:pt>
                <c:pt idx="72">
                  <c:v>Jan-2013</c:v>
                </c:pt>
                <c:pt idx="73">
                  <c:v>Feb-2013</c:v>
                </c:pt>
                <c:pt idx="74">
                  <c:v>Mar-2013</c:v>
                </c:pt>
                <c:pt idx="75">
                  <c:v>Apr-2013</c:v>
                </c:pt>
                <c:pt idx="76">
                  <c:v>May-2013</c:v>
                </c:pt>
                <c:pt idx="77">
                  <c:v>Jun-2013</c:v>
                </c:pt>
                <c:pt idx="78">
                  <c:v>Jul-2013</c:v>
                </c:pt>
                <c:pt idx="79">
                  <c:v>Aug-2013</c:v>
                </c:pt>
                <c:pt idx="80">
                  <c:v>Sep-2013</c:v>
                </c:pt>
                <c:pt idx="81">
                  <c:v>Oct-2013</c:v>
                </c:pt>
                <c:pt idx="82">
                  <c:v>Nov-2013</c:v>
                </c:pt>
                <c:pt idx="83">
                  <c:v>Dec-2013</c:v>
                </c:pt>
                <c:pt idx="84">
                  <c:v>Jan-2014</c:v>
                </c:pt>
                <c:pt idx="85">
                  <c:v>Feb-2014</c:v>
                </c:pt>
                <c:pt idx="86">
                  <c:v>Mar-2014</c:v>
                </c:pt>
                <c:pt idx="87">
                  <c:v>Apr-2014</c:v>
                </c:pt>
                <c:pt idx="88">
                  <c:v>May-2014</c:v>
                </c:pt>
                <c:pt idx="89">
                  <c:v>Jun-2014</c:v>
                </c:pt>
                <c:pt idx="90">
                  <c:v>Jul-2014</c:v>
                </c:pt>
                <c:pt idx="91">
                  <c:v>Aug-2014</c:v>
                </c:pt>
                <c:pt idx="92">
                  <c:v>Sep-2014</c:v>
                </c:pt>
                <c:pt idx="93">
                  <c:v>Oct-2014</c:v>
                </c:pt>
                <c:pt idx="94">
                  <c:v>Nov-2014</c:v>
                </c:pt>
                <c:pt idx="95">
                  <c:v>Dec-2014</c:v>
                </c:pt>
                <c:pt idx="96">
                  <c:v>Jan-2015</c:v>
                </c:pt>
                <c:pt idx="97">
                  <c:v>Feb-2015</c:v>
                </c:pt>
                <c:pt idx="98">
                  <c:v>Mar-2015</c:v>
                </c:pt>
                <c:pt idx="99">
                  <c:v>Apr-2015</c:v>
                </c:pt>
                <c:pt idx="100">
                  <c:v>May-2015</c:v>
                </c:pt>
                <c:pt idx="101">
                  <c:v>Jun-2015</c:v>
                </c:pt>
                <c:pt idx="102">
                  <c:v>Jul-2015</c:v>
                </c:pt>
                <c:pt idx="103">
                  <c:v>Aug-2015</c:v>
                </c:pt>
                <c:pt idx="104">
                  <c:v>Sep-2015</c:v>
                </c:pt>
                <c:pt idx="105">
                  <c:v>Oct-2015</c:v>
                </c:pt>
                <c:pt idx="106">
                  <c:v>Nov-2015</c:v>
                </c:pt>
                <c:pt idx="107">
                  <c:v>Dec-2015</c:v>
                </c:pt>
                <c:pt idx="108">
                  <c:v>Jan-2016</c:v>
                </c:pt>
                <c:pt idx="109">
                  <c:v>Feb-2016</c:v>
                </c:pt>
              </c:strCache>
            </c:strRef>
          </c:cat>
          <c:val>
            <c:numRef>
              <c:f>'Harmonised Unemployment Rates ('!$D$10:$DH$10</c:f>
              <c:numCache>
                <c:formatCode>General</c:formatCode>
                <c:ptCount val="109"/>
                <c:pt idx="0">
                  <c:v>5.5912992500244121</c:v>
                </c:pt>
                <c:pt idx="1">
                  <c:v>5.5070948065225158</c:v>
                </c:pt>
                <c:pt idx="2">
                  <c:v>5.4207874430905534</c:v>
                </c:pt>
                <c:pt idx="3">
                  <c:v>5.3792048184505203</c:v>
                </c:pt>
                <c:pt idx="4">
                  <c:v>5.33226143949787</c:v>
                </c:pt>
                <c:pt idx="5">
                  <c:v>5.3392660454181318</c:v>
                </c:pt>
                <c:pt idx="6">
                  <c:v>5.4065227766873312</c:v>
                </c:pt>
                <c:pt idx="7">
                  <c:v>5.3704660881640462</c:v>
                </c:pt>
                <c:pt idx="8">
                  <c:v>5.408428716898535</c:v>
                </c:pt>
                <c:pt idx="9">
                  <c:v>5.3987773973350182</c:v>
                </c:pt>
                <c:pt idx="10">
                  <c:v>5.3308431649556507</c:v>
                </c:pt>
                <c:pt idx="11">
                  <c:v>5.4365336163522207</c:v>
                </c:pt>
                <c:pt idx="12">
                  <c:v>5.4525275371909263</c:v>
                </c:pt>
                <c:pt idx="13">
                  <c:v>5.4076923722200174</c:v>
                </c:pt>
                <c:pt idx="14">
                  <c:v>5.460543880759456</c:v>
                </c:pt>
                <c:pt idx="15">
                  <c:v>5.4421529050801807</c:v>
                </c:pt>
                <c:pt idx="16">
                  <c:v>5.6451500081057002</c:v>
                </c:pt>
                <c:pt idx="17">
                  <c:v>5.7156927881318129</c:v>
                </c:pt>
                <c:pt idx="18">
                  <c:v>5.8098609409288349</c:v>
                </c:pt>
                <c:pt idx="19">
                  <c:v>5.9758428713554652</c:v>
                </c:pt>
                <c:pt idx="20">
                  <c:v>5.9786586222225928</c:v>
                </c:pt>
                <c:pt idx="21">
                  <c:v>6.1336265157697083</c:v>
                </c:pt>
                <c:pt idx="22">
                  <c:v>6.3496343165788804</c:v>
                </c:pt>
                <c:pt idx="23">
                  <c:v>6.6663407627968887</c:v>
                </c:pt>
                <c:pt idx="24">
                  <c:v>6.991931918885796</c:v>
                </c:pt>
                <c:pt idx="25">
                  <c:v>7.3708555603216057</c:v>
                </c:pt>
                <c:pt idx="26">
                  <c:v>7.6683953777571574</c:v>
                </c:pt>
                <c:pt idx="27">
                  <c:v>7.8341445902134499</c:v>
                </c:pt>
                <c:pt idx="28">
                  <c:v>8.0803452933265678</c:v>
                </c:pt>
                <c:pt idx="29">
                  <c:v>8.1943250398865342</c:v>
                </c:pt>
                <c:pt idx="30">
                  <c:v>8.232147974826141</c:v>
                </c:pt>
                <c:pt idx="31">
                  <c:v>8.2703249490802726</c:v>
                </c:pt>
                <c:pt idx="32">
                  <c:v>8.3466261568255788</c:v>
                </c:pt>
                <c:pt idx="33">
                  <c:v>8.4092244786906321</c:v>
                </c:pt>
                <c:pt idx="34">
                  <c:v>8.3785857477091632</c:v>
                </c:pt>
                <c:pt idx="35">
                  <c:v>8.3396925327770504</c:v>
                </c:pt>
                <c:pt idx="36">
                  <c:v>8.2976830221332634</c:v>
                </c:pt>
                <c:pt idx="37">
                  <c:v>8.3156394983508566</c:v>
                </c:pt>
                <c:pt idx="38">
                  <c:v>8.3115454040444465</c:v>
                </c:pt>
                <c:pt idx="39">
                  <c:v>8.3210220418254206</c:v>
                </c:pt>
                <c:pt idx="40">
                  <c:v>8.1735300756340674</c:v>
                </c:pt>
                <c:pt idx="41">
                  <c:v>8.0433510934495587</c:v>
                </c:pt>
                <c:pt idx="42">
                  <c:v>8.0071552769604271</c:v>
                </c:pt>
                <c:pt idx="43">
                  <c:v>8.0380615793791605</c:v>
                </c:pt>
                <c:pt idx="44">
                  <c:v>8.0403512852656487</c:v>
                </c:pt>
                <c:pt idx="45">
                  <c:v>8.0309129894816973</c:v>
                </c:pt>
                <c:pt idx="46">
                  <c:v>8.1263872303860616</c:v>
                </c:pt>
                <c:pt idx="47">
                  <c:v>7.8882566515797032</c:v>
                </c:pt>
                <c:pt idx="48">
                  <c:v>7.7854232523065301</c:v>
                </c:pt>
                <c:pt idx="49">
                  <c:v>7.6667712745586414</c:v>
                </c:pt>
                <c:pt idx="50">
                  <c:v>7.6300570508741652</c:v>
                </c:pt>
                <c:pt idx="51">
                  <c:v>7.6699888171608386</c:v>
                </c:pt>
                <c:pt idx="52">
                  <c:v>7.6473106089766114</c:v>
                </c:pt>
                <c:pt idx="53">
                  <c:v>7.6884221535841064</c:v>
                </c:pt>
                <c:pt idx="54">
                  <c:v>7.658407680309594</c:v>
                </c:pt>
                <c:pt idx="55">
                  <c:v>7.6233871055399494</c:v>
                </c:pt>
                <c:pt idx="56">
                  <c:v>7.6447568873211864</c:v>
                </c:pt>
                <c:pt idx="57">
                  <c:v>7.5883578933711426</c:v>
                </c:pt>
                <c:pt idx="58">
                  <c:v>7.5604584608723124</c:v>
                </c:pt>
                <c:pt idx="59">
                  <c:v>7.5176630183929394</c:v>
                </c:pt>
                <c:pt idx="60">
                  <c:v>7.4290036466650706</c:v>
                </c:pt>
                <c:pt idx="61">
                  <c:v>7.4433312123422484</c:v>
                </c:pt>
                <c:pt idx="62">
                  <c:v>7.4455227668201296</c:v>
                </c:pt>
                <c:pt idx="63">
                  <c:v>7.4231297842041704</c:v>
                </c:pt>
                <c:pt idx="64">
                  <c:v>7.3999792119231316</c:v>
                </c:pt>
                <c:pt idx="65">
                  <c:v>7.40173986077978</c:v>
                </c:pt>
                <c:pt idx="66">
                  <c:v>7.3941081642055364</c:v>
                </c:pt>
                <c:pt idx="67">
                  <c:v>7.3054489467475774</c:v>
                </c:pt>
                <c:pt idx="68">
                  <c:v>7.2382949859031829</c:v>
                </c:pt>
                <c:pt idx="69">
                  <c:v>7.2722644158882082</c:v>
                </c:pt>
                <c:pt idx="70">
                  <c:v>7.2234376722965994</c:v>
                </c:pt>
                <c:pt idx="71">
                  <c:v>7.336716570049524</c:v>
                </c:pt>
                <c:pt idx="72">
                  <c:v>7.3998170325875794</c:v>
                </c:pt>
                <c:pt idx="73">
                  <c:v>7.309450305286334</c:v>
                </c:pt>
                <c:pt idx="74">
                  <c:v>7.2016337643142023</c:v>
                </c:pt>
                <c:pt idx="75">
                  <c:v>7.2149484886311699</c:v>
                </c:pt>
                <c:pt idx="76">
                  <c:v>7.1820553989940707</c:v>
                </c:pt>
                <c:pt idx="77">
                  <c:v>7.1654320172303407</c:v>
                </c:pt>
                <c:pt idx="78">
                  <c:v>7.0350846372702476</c:v>
                </c:pt>
                <c:pt idx="79">
                  <c:v>7.06166772757829</c:v>
                </c:pt>
                <c:pt idx="80">
                  <c:v>7.0174288563430478</c:v>
                </c:pt>
                <c:pt idx="81">
                  <c:v>6.9684302085696359</c:v>
                </c:pt>
                <c:pt idx="82">
                  <c:v>6.8368426279314827</c:v>
                </c:pt>
                <c:pt idx="83">
                  <c:v>6.7148583273251212</c:v>
                </c:pt>
                <c:pt idx="84">
                  <c:v>6.6534968289770244</c:v>
                </c:pt>
                <c:pt idx="85">
                  <c:v>6.671358323802048</c:v>
                </c:pt>
                <c:pt idx="86">
                  <c:v>6.6520486126380076</c:v>
                </c:pt>
                <c:pt idx="87">
                  <c:v>6.4305528876980089</c:v>
                </c:pt>
                <c:pt idx="88">
                  <c:v>6.4126515973220011</c:v>
                </c:pt>
                <c:pt idx="89">
                  <c:v>6.3281020911174704</c:v>
                </c:pt>
                <c:pt idx="90">
                  <c:v>6.4127163616594922</c:v>
                </c:pt>
                <c:pt idx="91">
                  <c:v>6.3265810007223253</c:v>
                </c:pt>
                <c:pt idx="92">
                  <c:v>6.2834303121635173</c:v>
                </c:pt>
                <c:pt idx="93">
                  <c:v>6.1970616504089353</c:v>
                </c:pt>
                <c:pt idx="94">
                  <c:v>6.1845527525969342</c:v>
                </c:pt>
                <c:pt idx="95">
                  <c:v>6.0318519438104978</c:v>
                </c:pt>
                <c:pt idx="96">
                  <c:v>6.0569688530956194</c:v>
                </c:pt>
                <c:pt idx="97">
                  <c:v>5.9885873421624218</c:v>
                </c:pt>
                <c:pt idx="98">
                  <c:v>5.9536626882884933</c:v>
                </c:pt>
                <c:pt idx="99">
                  <c:v>5.9098350582462293</c:v>
                </c:pt>
                <c:pt idx="100">
                  <c:v>5.9405342567017989</c:v>
                </c:pt>
                <c:pt idx="101">
                  <c:v>5.8495262518248294</c:v>
                </c:pt>
                <c:pt idx="102">
                  <c:v>5.7909547176533538</c:v>
                </c:pt>
                <c:pt idx="103">
                  <c:v>5.7295015908937339</c:v>
                </c:pt>
                <c:pt idx="104">
                  <c:v>5.6773793506490424</c:v>
                </c:pt>
                <c:pt idx="105">
                  <c:v>5.6060634232073738</c:v>
                </c:pt>
                <c:pt idx="106">
                  <c:v>5.6087750684173736</c:v>
                </c:pt>
                <c:pt idx="107">
                  <c:v>5.6150962067698007</c:v>
                </c:pt>
                <c:pt idx="108">
                  <c:v>5.5347789304995247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'Harmonised Unemployment Rates ('!$A$9</c:f>
              <c:strCache>
                <c:ptCount val="1"/>
                <c:pt idx="0">
                  <c:v>EU28</c:v>
                </c:pt>
              </c:strCache>
            </c:strRef>
          </c:tx>
          <c:spPr>
            <a:ln w="12700">
              <a:solidFill>
                <a:srgbClr val="99CC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  <a:prstDash val="solid"/>
              </a:ln>
            </c:spPr>
          </c:marker>
          <c:cat>
            <c:strRef>
              <c:f>'Harmonised Unemployment Rates ('!$D$6:$DI$6</c:f>
              <c:strCache>
                <c:ptCount val="110"/>
                <c:pt idx="0">
                  <c:v>Jan-2007</c:v>
                </c:pt>
                <c:pt idx="1">
                  <c:v>Feb-2007</c:v>
                </c:pt>
                <c:pt idx="2">
                  <c:v>Mar-2007</c:v>
                </c:pt>
                <c:pt idx="3">
                  <c:v>Apr-2007</c:v>
                </c:pt>
                <c:pt idx="4">
                  <c:v>May-2007</c:v>
                </c:pt>
                <c:pt idx="5">
                  <c:v>Jun-2007</c:v>
                </c:pt>
                <c:pt idx="6">
                  <c:v>Jul-2007</c:v>
                </c:pt>
                <c:pt idx="7">
                  <c:v>Aug-2007</c:v>
                </c:pt>
                <c:pt idx="8">
                  <c:v>Sep-2007</c:v>
                </c:pt>
                <c:pt idx="9">
                  <c:v>Oct-2007</c:v>
                </c:pt>
                <c:pt idx="10">
                  <c:v>Nov-2007</c:v>
                </c:pt>
                <c:pt idx="11">
                  <c:v>Dec-2007</c:v>
                </c:pt>
                <c:pt idx="12">
                  <c:v>Jan-2008</c:v>
                </c:pt>
                <c:pt idx="13">
                  <c:v>Feb-2008</c:v>
                </c:pt>
                <c:pt idx="14">
                  <c:v>Mar-2008</c:v>
                </c:pt>
                <c:pt idx="15">
                  <c:v>Apr-2008</c:v>
                </c:pt>
                <c:pt idx="16">
                  <c:v>May-2008</c:v>
                </c:pt>
                <c:pt idx="17">
                  <c:v>Jun-2008</c:v>
                </c:pt>
                <c:pt idx="18">
                  <c:v>Jul-2008</c:v>
                </c:pt>
                <c:pt idx="19">
                  <c:v>Aug-2008</c:v>
                </c:pt>
                <c:pt idx="20">
                  <c:v>Sep-2008</c:v>
                </c:pt>
                <c:pt idx="21">
                  <c:v>Oct-2008</c:v>
                </c:pt>
                <c:pt idx="22">
                  <c:v>Nov-2008</c:v>
                </c:pt>
                <c:pt idx="23">
                  <c:v>Dec-2008</c:v>
                </c:pt>
                <c:pt idx="24">
                  <c:v>Jan-2009</c:v>
                </c:pt>
                <c:pt idx="25">
                  <c:v>Feb-2009</c:v>
                </c:pt>
                <c:pt idx="26">
                  <c:v>Mar-2009</c:v>
                </c:pt>
                <c:pt idx="27">
                  <c:v>Apr-2009</c:v>
                </c:pt>
                <c:pt idx="28">
                  <c:v>May-2009</c:v>
                </c:pt>
                <c:pt idx="29">
                  <c:v>Jun-2009</c:v>
                </c:pt>
                <c:pt idx="30">
                  <c:v>Jul-2009</c:v>
                </c:pt>
                <c:pt idx="31">
                  <c:v>Aug-2009</c:v>
                </c:pt>
                <c:pt idx="32">
                  <c:v>Sep-2009</c:v>
                </c:pt>
                <c:pt idx="33">
                  <c:v>Oct-2009</c:v>
                </c:pt>
                <c:pt idx="34">
                  <c:v>Nov-2009</c:v>
                </c:pt>
                <c:pt idx="35">
                  <c:v>Dec-2009</c:v>
                </c:pt>
                <c:pt idx="36">
                  <c:v>Jan-2010</c:v>
                </c:pt>
                <c:pt idx="37">
                  <c:v>Feb-2010</c:v>
                </c:pt>
                <c:pt idx="38">
                  <c:v>Mar-2010</c:v>
                </c:pt>
                <c:pt idx="39">
                  <c:v>Apr-2010</c:v>
                </c:pt>
                <c:pt idx="40">
                  <c:v>May-2010</c:v>
                </c:pt>
                <c:pt idx="41">
                  <c:v>Jun-2010</c:v>
                </c:pt>
                <c:pt idx="42">
                  <c:v>Jul-2010</c:v>
                </c:pt>
                <c:pt idx="43">
                  <c:v>Aug-2010</c:v>
                </c:pt>
                <c:pt idx="44">
                  <c:v>Sep-2010</c:v>
                </c:pt>
                <c:pt idx="45">
                  <c:v>Oct-2010</c:v>
                </c:pt>
                <c:pt idx="46">
                  <c:v>Nov-2010</c:v>
                </c:pt>
                <c:pt idx="47">
                  <c:v>Dec-2010</c:v>
                </c:pt>
                <c:pt idx="48">
                  <c:v>Jan-2011</c:v>
                </c:pt>
                <c:pt idx="49">
                  <c:v>Feb-2011</c:v>
                </c:pt>
                <c:pt idx="50">
                  <c:v>Mar-2011</c:v>
                </c:pt>
                <c:pt idx="51">
                  <c:v>Apr-2011</c:v>
                </c:pt>
                <c:pt idx="52">
                  <c:v>May-2011</c:v>
                </c:pt>
                <c:pt idx="53">
                  <c:v>Jun-2011</c:v>
                </c:pt>
                <c:pt idx="54">
                  <c:v>Jul-2011</c:v>
                </c:pt>
                <c:pt idx="55">
                  <c:v>Aug-2011</c:v>
                </c:pt>
                <c:pt idx="56">
                  <c:v>Sep-2011</c:v>
                </c:pt>
                <c:pt idx="57">
                  <c:v>Oct-2011</c:v>
                </c:pt>
                <c:pt idx="58">
                  <c:v>Nov-2011</c:v>
                </c:pt>
                <c:pt idx="59">
                  <c:v>Dec-2011</c:v>
                </c:pt>
                <c:pt idx="60">
                  <c:v>Jan-2012</c:v>
                </c:pt>
                <c:pt idx="61">
                  <c:v>Feb-2012</c:v>
                </c:pt>
                <c:pt idx="62">
                  <c:v>Mar-2012</c:v>
                </c:pt>
                <c:pt idx="63">
                  <c:v>Apr-2012</c:v>
                </c:pt>
                <c:pt idx="64">
                  <c:v>May-2012</c:v>
                </c:pt>
                <c:pt idx="65">
                  <c:v>Jun-2012</c:v>
                </c:pt>
                <c:pt idx="66">
                  <c:v>Jul-2012</c:v>
                </c:pt>
                <c:pt idx="67">
                  <c:v>Aug-2012</c:v>
                </c:pt>
                <c:pt idx="68">
                  <c:v>Sep-2012</c:v>
                </c:pt>
                <c:pt idx="69">
                  <c:v>Oct-2012</c:v>
                </c:pt>
                <c:pt idx="70">
                  <c:v>Nov-2012</c:v>
                </c:pt>
                <c:pt idx="71">
                  <c:v>Dec-2012</c:v>
                </c:pt>
                <c:pt idx="72">
                  <c:v>Jan-2013</c:v>
                </c:pt>
                <c:pt idx="73">
                  <c:v>Feb-2013</c:v>
                </c:pt>
                <c:pt idx="74">
                  <c:v>Mar-2013</c:v>
                </c:pt>
                <c:pt idx="75">
                  <c:v>Apr-2013</c:v>
                </c:pt>
                <c:pt idx="76">
                  <c:v>May-2013</c:v>
                </c:pt>
                <c:pt idx="77">
                  <c:v>Jun-2013</c:v>
                </c:pt>
                <c:pt idx="78">
                  <c:v>Jul-2013</c:v>
                </c:pt>
                <c:pt idx="79">
                  <c:v>Aug-2013</c:v>
                </c:pt>
                <c:pt idx="80">
                  <c:v>Sep-2013</c:v>
                </c:pt>
                <c:pt idx="81">
                  <c:v>Oct-2013</c:v>
                </c:pt>
                <c:pt idx="82">
                  <c:v>Nov-2013</c:v>
                </c:pt>
                <c:pt idx="83">
                  <c:v>Dec-2013</c:v>
                </c:pt>
                <c:pt idx="84">
                  <c:v>Jan-2014</c:v>
                </c:pt>
                <c:pt idx="85">
                  <c:v>Feb-2014</c:v>
                </c:pt>
                <c:pt idx="86">
                  <c:v>Mar-2014</c:v>
                </c:pt>
                <c:pt idx="87">
                  <c:v>Apr-2014</c:v>
                </c:pt>
                <c:pt idx="88">
                  <c:v>May-2014</c:v>
                </c:pt>
                <c:pt idx="89">
                  <c:v>Jun-2014</c:v>
                </c:pt>
                <c:pt idx="90">
                  <c:v>Jul-2014</c:v>
                </c:pt>
                <c:pt idx="91">
                  <c:v>Aug-2014</c:v>
                </c:pt>
                <c:pt idx="92">
                  <c:v>Sep-2014</c:v>
                </c:pt>
                <c:pt idx="93">
                  <c:v>Oct-2014</c:v>
                </c:pt>
                <c:pt idx="94">
                  <c:v>Nov-2014</c:v>
                </c:pt>
                <c:pt idx="95">
                  <c:v>Dec-2014</c:v>
                </c:pt>
                <c:pt idx="96">
                  <c:v>Jan-2015</c:v>
                </c:pt>
                <c:pt idx="97">
                  <c:v>Feb-2015</c:v>
                </c:pt>
                <c:pt idx="98">
                  <c:v>Mar-2015</c:v>
                </c:pt>
                <c:pt idx="99">
                  <c:v>Apr-2015</c:v>
                </c:pt>
                <c:pt idx="100">
                  <c:v>May-2015</c:v>
                </c:pt>
                <c:pt idx="101">
                  <c:v>Jun-2015</c:v>
                </c:pt>
                <c:pt idx="102">
                  <c:v>Jul-2015</c:v>
                </c:pt>
                <c:pt idx="103">
                  <c:v>Aug-2015</c:v>
                </c:pt>
                <c:pt idx="104">
                  <c:v>Sep-2015</c:v>
                </c:pt>
                <c:pt idx="105">
                  <c:v>Oct-2015</c:v>
                </c:pt>
                <c:pt idx="106">
                  <c:v>Nov-2015</c:v>
                </c:pt>
                <c:pt idx="107">
                  <c:v>Dec-2015</c:v>
                </c:pt>
                <c:pt idx="108">
                  <c:v>Jan-2016</c:v>
                </c:pt>
                <c:pt idx="109">
                  <c:v>Feb-2016</c:v>
                </c:pt>
              </c:strCache>
            </c:strRef>
          </c:cat>
          <c:val>
            <c:numRef>
              <c:f>'Harmonised Unemployment Rates ('!$D$9:$DH$9</c:f>
              <c:numCache>
                <c:formatCode>General</c:formatCode>
                <c:ptCount val="109"/>
                <c:pt idx="0">
                  <c:v>7.6</c:v>
                </c:pt>
                <c:pt idx="1">
                  <c:v>7.5</c:v>
                </c:pt>
                <c:pt idx="2">
                  <c:v>7.4</c:v>
                </c:pt>
                <c:pt idx="3">
                  <c:v>7.3</c:v>
                </c:pt>
                <c:pt idx="4">
                  <c:v>7.2</c:v>
                </c:pt>
                <c:pt idx="5">
                  <c:v>7.2</c:v>
                </c:pt>
                <c:pt idx="6">
                  <c:v>7.2</c:v>
                </c:pt>
                <c:pt idx="7">
                  <c:v>7.2</c:v>
                </c:pt>
                <c:pt idx="8">
                  <c:v>7.1</c:v>
                </c:pt>
                <c:pt idx="9">
                  <c:v>7</c:v>
                </c:pt>
                <c:pt idx="10">
                  <c:v>6.9</c:v>
                </c:pt>
                <c:pt idx="11">
                  <c:v>6.9</c:v>
                </c:pt>
                <c:pt idx="12">
                  <c:v>6.8</c:v>
                </c:pt>
                <c:pt idx="13">
                  <c:v>6.8</c:v>
                </c:pt>
                <c:pt idx="14">
                  <c:v>6.7</c:v>
                </c:pt>
                <c:pt idx="15">
                  <c:v>6.8</c:v>
                </c:pt>
                <c:pt idx="16">
                  <c:v>6.9</c:v>
                </c:pt>
                <c:pt idx="17">
                  <c:v>7</c:v>
                </c:pt>
                <c:pt idx="18">
                  <c:v>7</c:v>
                </c:pt>
                <c:pt idx="19">
                  <c:v>7.1</c:v>
                </c:pt>
                <c:pt idx="20">
                  <c:v>7.1</c:v>
                </c:pt>
                <c:pt idx="21">
                  <c:v>7.3</c:v>
                </c:pt>
                <c:pt idx="22">
                  <c:v>7.4</c:v>
                </c:pt>
                <c:pt idx="23">
                  <c:v>7.7</c:v>
                </c:pt>
                <c:pt idx="24">
                  <c:v>8</c:v>
                </c:pt>
                <c:pt idx="25">
                  <c:v>8.3000000000000007</c:v>
                </c:pt>
                <c:pt idx="26">
                  <c:v>8.6</c:v>
                </c:pt>
                <c:pt idx="27">
                  <c:v>8.6999999999999993</c:v>
                </c:pt>
                <c:pt idx="28">
                  <c:v>8.9</c:v>
                </c:pt>
                <c:pt idx="29">
                  <c:v>9</c:v>
                </c:pt>
                <c:pt idx="30">
                  <c:v>9.1</c:v>
                </c:pt>
                <c:pt idx="31">
                  <c:v>9.1999999999999993</c:v>
                </c:pt>
                <c:pt idx="32">
                  <c:v>9.3000000000000007</c:v>
                </c:pt>
                <c:pt idx="33">
                  <c:v>9.4</c:v>
                </c:pt>
                <c:pt idx="34">
                  <c:v>9.4</c:v>
                </c:pt>
                <c:pt idx="35">
                  <c:v>9.5</c:v>
                </c:pt>
                <c:pt idx="36">
                  <c:v>9.6</c:v>
                </c:pt>
                <c:pt idx="37">
                  <c:v>9.6</c:v>
                </c:pt>
                <c:pt idx="38">
                  <c:v>9.6999999999999993</c:v>
                </c:pt>
                <c:pt idx="39">
                  <c:v>9.6999999999999993</c:v>
                </c:pt>
                <c:pt idx="40">
                  <c:v>9.6999999999999993</c:v>
                </c:pt>
                <c:pt idx="41">
                  <c:v>9.6</c:v>
                </c:pt>
                <c:pt idx="42">
                  <c:v>9.6</c:v>
                </c:pt>
                <c:pt idx="43">
                  <c:v>9.6</c:v>
                </c:pt>
                <c:pt idx="44">
                  <c:v>9.6</c:v>
                </c:pt>
                <c:pt idx="45">
                  <c:v>9.6</c:v>
                </c:pt>
                <c:pt idx="46">
                  <c:v>9.6</c:v>
                </c:pt>
                <c:pt idx="47">
                  <c:v>9.6</c:v>
                </c:pt>
                <c:pt idx="48">
                  <c:v>9.5</c:v>
                </c:pt>
                <c:pt idx="49">
                  <c:v>9.5</c:v>
                </c:pt>
                <c:pt idx="50">
                  <c:v>9.4</c:v>
                </c:pt>
                <c:pt idx="51">
                  <c:v>9.4</c:v>
                </c:pt>
                <c:pt idx="52">
                  <c:v>9.5</c:v>
                </c:pt>
                <c:pt idx="53">
                  <c:v>9.5</c:v>
                </c:pt>
                <c:pt idx="54">
                  <c:v>9.6</c:v>
                </c:pt>
                <c:pt idx="55">
                  <c:v>9.6999999999999993</c:v>
                </c:pt>
                <c:pt idx="56">
                  <c:v>9.8000000000000007</c:v>
                </c:pt>
                <c:pt idx="57">
                  <c:v>9.9</c:v>
                </c:pt>
                <c:pt idx="58">
                  <c:v>10</c:v>
                </c:pt>
                <c:pt idx="59">
                  <c:v>10.1</c:v>
                </c:pt>
                <c:pt idx="60">
                  <c:v>10.1</c:v>
                </c:pt>
                <c:pt idx="61">
                  <c:v>10.199999999999999</c:v>
                </c:pt>
                <c:pt idx="62">
                  <c:v>10.3</c:v>
                </c:pt>
                <c:pt idx="63">
                  <c:v>10.3</c:v>
                </c:pt>
                <c:pt idx="64">
                  <c:v>10.4</c:v>
                </c:pt>
                <c:pt idx="65">
                  <c:v>10.5</c:v>
                </c:pt>
                <c:pt idx="66">
                  <c:v>10.5</c:v>
                </c:pt>
                <c:pt idx="67">
                  <c:v>10.5</c:v>
                </c:pt>
                <c:pt idx="68">
                  <c:v>10.6</c:v>
                </c:pt>
                <c:pt idx="69">
                  <c:v>10.7</c:v>
                </c:pt>
                <c:pt idx="70">
                  <c:v>10.8</c:v>
                </c:pt>
                <c:pt idx="71">
                  <c:v>10.8</c:v>
                </c:pt>
                <c:pt idx="72">
                  <c:v>10.9</c:v>
                </c:pt>
                <c:pt idx="73">
                  <c:v>11</c:v>
                </c:pt>
                <c:pt idx="74">
                  <c:v>10.9</c:v>
                </c:pt>
                <c:pt idx="75">
                  <c:v>11</c:v>
                </c:pt>
                <c:pt idx="76">
                  <c:v>10.9</c:v>
                </c:pt>
                <c:pt idx="77">
                  <c:v>10.9</c:v>
                </c:pt>
                <c:pt idx="78">
                  <c:v>10.9</c:v>
                </c:pt>
                <c:pt idx="79">
                  <c:v>10.9</c:v>
                </c:pt>
                <c:pt idx="80">
                  <c:v>10.8</c:v>
                </c:pt>
                <c:pt idx="81">
                  <c:v>10.7</c:v>
                </c:pt>
                <c:pt idx="82">
                  <c:v>10.7</c:v>
                </c:pt>
                <c:pt idx="83">
                  <c:v>10.6</c:v>
                </c:pt>
                <c:pt idx="84">
                  <c:v>10.6</c:v>
                </c:pt>
                <c:pt idx="85">
                  <c:v>10.5</c:v>
                </c:pt>
                <c:pt idx="86">
                  <c:v>10.5</c:v>
                </c:pt>
                <c:pt idx="87">
                  <c:v>10.3</c:v>
                </c:pt>
                <c:pt idx="88">
                  <c:v>10.3</c:v>
                </c:pt>
                <c:pt idx="89">
                  <c:v>10.199999999999999</c:v>
                </c:pt>
                <c:pt idx="90">
                  <c:v>10.199999999999999</c:v>
                </c:pt>
                <c:pt idx="91">
                  <c:v>10.1</c:v>
                </c:pt>
                <c:pt idx="92">
                  <c:v>10.1</c:v>
                </c:pt>
                <c:pt idx="93">
                  <c:v>10</c:v>
                </c:pt>
                <c:pt idx="94">
                  <c:v>10</c:v>
                </c:pt>
                <c:pt idx="95">
                  <c:v>9.9</c:v>
                </c:pt>
                <c:pt idx="96">
                  <c:v>9.8000000000000007</c:v>
                </c:pt>
                <c:pt idx="97">
                  <c:v>9.6999999999999993</c:v>
                </c:pt>
                <c:pt idx="98">
                  <c:v>9.6999999999999993</c:v>
                </c:pt>
                <c:pt idx="99">
                  <c:v>9.6</c:v>
                </c:pt>
                <c:pt idx="100">
                  <c:v>9.6</c:v>
                </c:pt>
                <c:pt idx="101">
                  <c:v>9.5</c:v>
                </c:pt>
                <c:pt idx="102">
                  <c:v>9.4</c:v>
                </c:pt>
                <c:pt idx="103">
                  <c:v>9.3000000000000007</c:v>
                </c:pt>
                <c:pt idx="104">
                  <c:v>9.1999999999999993</c:v>
                </c:pt>
                <c:pt idx="105">
                  <c:v>9.1</c:v>
                </c:pt>
                <c:pt idx="106">
                  <c:v>9</c:v>
                </c:pt>
                <c:pt idx="107">
                  <c:v>9</c:v>
                </c:pt>
                <c:pt idx="108">
                  <c:v>8.9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'Harmonised Unemployment Rates ('!$A$12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'Harmonised Unemployment Rates ('!$D$6:$DI$6</c:f>
              <c:strCache>
                <c:ptCount val="110"/>
                <c:pt idx="0">
                  <c:v>Jan-2007</c:v>
                </c:pt>
                <c:pt idx="1">
                  <c:v>Feb-2007</c:v>
                </c:pt>
                <c:pt idx="2">
                  <c:v>Mar-2007</c:v>
                </c:pt>
                <c:pt idx="3">
                  <c:v>Apr-2007</c:v>
                </c:pt>
                <c:pt idx="4">
                  <c:v>May-2007</c:v>
                </c:pt>
                <c:pt idx="5">
                  <c:v>Jun-2007</c:v>
                </c:pt>
                <c:pt idx="6">
                  <c:v>Jul-2007</c:v>
                </c:pt>
                <c:pt idx="7">
                  <c:v>Aug-2007</c:v>
                </c:pt>
                <c:pt idx="8">
                  <c:v>Sep-2007</c:v>
                </c:pt>
                <c:pt idx="9">
                  <c:v>Oct-2007</c:v>
                </c:pt>
                <c:pt idx="10">
                  <c:v>Nov-2007</c:v>
                </c:pt>
                <c:pt idx="11">
                  <c:v>Dec-2007</c:v>
                </c:pt>
                <c:pt idx="12">
                  <c:v>Jan-2008</c:v>
                </c:pt>
                <c:pt idx="13">
                  <c:v>Feb-2008</c:v>
                </c:pt>
                <c:pt idx="14">
                  <c:v>Mar-2008</c:v>
                </c:pt>
                <c:pt idx="15">
                  <c:v>Apr-2008</c:v>
                </c:pt>
                <c:pt idx="16">
                  <c:v>May-2008</c:v>
                </c:pt>
                <c:pt idx="17">
                  <c:v>Jun-2008</c:v>
                </c:pt>
                <c:pt idx="18">
                  <c:v>Jul-2008</c:v>
                </c:pt>
                <c:pt idx="19">
                  <c:v>Aug-2008</c:v>
                </c:pt>
                <c:pt idx="20">
                  <c:v>Sep-2008</c:v>
                </c:pt>
                <c:pt idx="21">
                  <c:v>Oct-2008</c:v>
                </c:pt>
                <c:pt idx="22">
                  <c:v>Nov-2008</c:v>
                </c:pt>
                <c:pt idx="23">
                  <c:v>Dec-2008</c:v>
                </c:pt>
                <c:pt idx="24">
                  <c:v>Jan-2009</c:v>
                </c:pt>
                <c:pt idx="25">
                  <c:v>Feb-2009</c:v>
                </c:pt>
                <c:pt idx="26">
                  <c:v>Mar-2009</c:v>
                </c:pt>
                <c:pt idx="27">
                  <c:v>Apr-2009</c:v>
                </c:pt>
                <c:pt idx="28">
                  <c:v>May-2009</c:v>
                </c:pt>
                <c:pt idx="29">
                  <c:v>Jun-2009</c:v>
                </c:pt>
                <c:pt idx="30">
                  <c:v>Jul-2009</c:v>
                </c:pt>
                <c:pt idx="31">
                  <c:v>Aug-2009</c:v>
                </c:pt>
                <c:pt idx="32">
                  <c:v>Sep-2009</c:v>
                </c:pt>
                <c:pt idx="33">
                  <c:v>Oct-2009</c:v>
                </c:pt>
                <c:pt idx="34">
                  <c:v>Nov-2009</c:v>
                </c:pt>
                <c:pt idx="35">
                  <c:v>Dec-2009</c:v>
                </c:pt>
                <c:pt idx="36">
                  <c:v>Jan-2010</c:v>
                </c:pt>
                <c:pt idx="37">
                  <c:v>Feb-2010</c:v>
                </c:pt>
                <c:pt idx="38">
                  <c:v>Mar-2010</c:v>
                </c:pt>
                <c:pt idx="39">
                  <c:v>Apr-2010</c:v>
                </c:pt>
                <c:pt idx="40">
                  <c:v>May-2010</c:v>
                </c:pt>
                <c:pt idx="41">
                  <c:v>Jun-2010</c:v>
                </c:pt>
                <c:pt idx="42">
                  <c:v>Jul-2010</c:v>
                </c:pt>
                <c:pt idx="43">
                  <c:v>Aug-2010</c:v>
                </c:pt>
                <c:pt idx="44">
                  <c:v>Sep-2010</c:v>
                </c:pt>
                <c:pt idx="45">
                  <c:v>Oct-2010</c:v>
                </c:pt>
                <c:pt idx="46">
                  <c:v>Nov-2010</c:v>
                </c:pt>
                <c:pt idx="47">
                  <c:v>Dec-2010</c:v>
                </c:pt>
                <c:pt idx="48">
                  <c:v>Jan-2011</c:v>
                </c:pt>
                <c:pt idx="49">
                  <c:v>Feb-2011</c:v>
                </c:pt>
                <c:pt idx="50">
                  <c:v>Mar-2011</c:v>
                </c:pt>
                <c:pt idx="51">
                  <c:v>Apr-2011</c:v>
                </c:pt>
                <c:pt idx="52">
                  <c:v>May-2011</c:v>
                </c:pt>
                <c:pt idx="53">
                  <c:v>Jun-2011</c:v>
                </c:pt>
                <c:pt idx="54">
                  <c:v>Jul-2011</c:v>
                </c:pt>
                <c:pt idx="55">
                  <c:v>Aug-2011</c:v>
                </c:pt>
                <c:pt idx="56">
                  <c:v>Sep-2011</c:v>
                </c:pt>
                <c:pt idx="57">
                  <c:v>Oct-2011</c:v>
                </c:pt>
                <c:pt idx="58">
                  <c:v>Nov-2011</c:v>
                </c:pt>
                <c:pt idx="59">
                  <c:v>Dec-2011</c:v>
                </c:pt>
                <c:pt idx="60">
                  <c:v>Jan-2012</c:v>
                </c:pt>
                <c:pt idx="61">
                  <c:v>Feb-2012</c:v>
                </c:pt>
                <c:pt idx="62">
                  <c:v>Mar-2012</c:v>
                </c:pt>
                <c:pt idx="63">
                  <c:v>Apr-2012</c:v>
                </c:pt>
                <c:pt idx="64">
                  <c:v>May-2012</c:v>
                </c:pt>
                <c:pt idx="65">
                  <c:v>Jun-2012</c:v>
                </c:pt>
                <c:pt idx="66">
                  <c:v>Jul-2012</c:v>
                </c:pt>
                <c:pt idx="67">
                  <c:v>Aug-2012</c:v>
                </c:pt>
                <c:pt idx="68">
                  <c:v>Sep-2012</c:v>
                </c:pt>
                <c:pt idx="69">
                  <c:v>Oct-2012</c:v>
                </c:pt>
                <c:pt idx="70">
                  <c:v>Nov-2012</c:v>
                </c:pt>
                <c:pt idx="71">
                  <c:v>Dec-2012</c:v>
                </c:pt>
                <c:pt idx="72">
                  <c:v>Jan-2013</c:v>
                </c:pt>
                <c:pt idx="73">
                  <c:v>Feb-2013</c:v>
                </c:pt>
                <c:pt idx="74">
                  <c:v>Mar-2013</c:v>
                </c:pt>
                <c:pt idx="75">
                  <c:v>Apr-2013</c:v>
                </c:pt>
                <c:pt idx="76">
                  <c:v>May-2013</c:v>
                </c:pt>
                <c:pt idx="77">
                  <c:v>Jun-2013</c:v>
                </c:pt>
                <c:pt idx="78">
                  <c:v>Jul-2013</c:v>
                </c:pt>
                <c:pt idx="79">
                  <c:v>Aug-2013</c:v>
                </c:pt>
                <c:pt idx="80">
                  <c:v>Sep-2013</c:v>
                </c:pt>
                <c:pt idx="81">
                  <c:v>Oct-2013</c:v>
                </c:pt>
                <c:pt idx="82">
                  <c:v>Nov-2013</c:v>
                </c:pt>
                <c:pt idx="83">
                  <c:v>Dec-2013</c:v>
                </c:pt>
                <c:pt idx="84">
                  <c:v>Jan-2014</c:v>
                </c:pt>
                <c:pt idx="85">
                  <c:v>Feb-2014</c:v>
                </c:pt>
                <c:pt idx="86">
                  <c:v>Mar-2014</c:v>
                </c:pt>
                <c:pt idx="87">
                  <c:v>Apr-2014</c:v>
                </c:pt>
                <c:pt idx="88">
                  <c:v>May-2014</c:v>
                </c:pt>
                <c:pt idx="89">
                  <c:v>Jun-2014</c:v>
                </c:pt>
                <c:pt idx="90">
                  <c:v>Jul-2014</c:v>
                </c:pt>
                <c:pt idx="91">
                  <c:v>Aug-2014</c:v>
                </c:pt>
                <c:pt idx="92">
                  <c:v>Sep-2014</c:v>
                </c:pt>
                <c:pt idx="93">
                  <c:v>Oct-2014</c:v>
                </c:pt>
                <c:pt idx="94">
                  <c:v>Nov-2014</c:v>
                </c:pt>
                <c:pt idx="95">
                  <c:v>Dec-2014</c:v>
                </c:pt>
                <c:pt idx="96">
                  <c:v>Jan-2015</c:v>
                </c:pt>
                <c:pt idx="97">
                  <c:v>Feb-2015</c:v>
                </c:pt>
                <c:pt idx="98">
                  <c:v>Mar-2015</c:v>
                </c:pt>
                <c:pt idx="99">
                  <c:v>Apr-2015</c:v>
                </c:pt>
                <c:pt idx="100">
                  <c:v>May-2015</c:v>
                </c:pt>
                <c:pt idx="101">
                  <c:v>Jun-2015</c:v>
                </c:pt>
                <c:pt idx="102">
                  <c:v>Jul-2015</c:v>
                </c:pt>
                <c:pt idx="103">
                  <c:v>Aug-2015</c:v>
                </c:pt>
                <c:pt idx="104">
                  <c:v>Sep-2015</c:v>
                </c:pt>
                <c:pt idx="105">
                  <c:v>Oct-2015</c:v>
                </c:pt>
                <c:pt idx="106">
                  <c:v>Nov-2015</c:v>
                </c:pt>
                <c:pt idx="107">
                  <c:v>Dec-2015</c:v>
                </c:pt>
                <c:pt idx="108">
                  <c:v>Jan-2016</c:v>
                </c:pt>
                <c:pt idx="109">
                  <c:v>Feb-2016</c:v>
                </c:pt>
              </c:strCache>
            </c:strRef>
          </c:cat>
          <c:val>
            <c:numRef>
              <c:f>'Harmonised Unemployment Rates ('!$D$12:$CU$12</c:f>
              <c:numCache>
                <c:formatCode>General</c:formatCode>
                <c:ptCount val="96"/>
                <c:pt idx="11">
                  <c:v>3.8</c:v>
                </c:pt>
                <c:pt idx="23">
                  <c:v>4.4000000000000004</c:v>
                </c:pt>
                <c:pt idx="35">
                  <c:v>4.4000000000000004</c:v>
                </c:pt>
                <c:pt idx="47">
                  <c:v>4.2</c:v>
                </c:pt>
                <c:pt idx="59">
                  <c:v>4.3</c:v>
                </c:pt>
                <c:pt idx="71">
                  <c:v>4.5</c:v>
                </c:pt>
                <c:pt idx="83">
                  <c:v>4.5999999999999996</c:v>
                </c:pt>
                <c:pt idx="95">
                  <c:v>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18880"/>
        <c:axId val="89449600"/>
      </c:lineChart>
      <c:catAx>
        <c:axId val="8141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894496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89449600"/>
        <c:scaling>
          <c:orientation val="minMax"/>
          <c:min val="2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1418880"/>
        <c:crosses val="autoZero"/>
        <c:crossBetween val="between"/>
        <c:majorUnit val="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856661574019665"/>
          <c:y val="0.92147551556055496"/>
          <c:w val="0.56359795510635802"/>
          <c:h val="6.7095913010873642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321436763263978E-2"/>
          <c:y val="5.1873769451434064E-2"/>
          <c:w val="0.85553691589719871"/>
          <c:h val="0.758930555555555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'Chap0_Chart-10'!$C$37</c:f>
              <c:strCache>
                <c:ptCount val="1"/>
                <c:pt idx="0">
                  <c:v>Agriculture (5%)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multiLvlStrRef>
              <c:f>'Chap0_Chart-10'!$A$38:$B$67</c:f>
              <c:multiLvlStrCache>
                <c:ptCount val="3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</c:lvl>
              </c:multiLvlStrCache>
            </c:multiLvlStrRef>
          </c:cat>
          <c:val>
            <c:numRef>
              <c:f>'Chap0_Chart-10'!$C$38:$C$67</c:f>
              <c:numCache>
                <c:formatCode>0.000</c:formatCode>
                <c:ptCount val="30"/>
                <c:pt idx="0">
                  <c:v>-0.11822999999999956</c:v>
                </c:pt>
                <c:pt idx="1">
                  <c:v>-0.38860999999999879</c:v>
                </c:pt>
                <c:pt idx="2">
                  <c:v>-0.32581000000000132</c:v>
                </c:pt>
                <c:pt idx="3">
                  <c:v>-0.21652000000000043</c:v>
                </c:pt>
                <c:pt idx="4">
                  <c:v>-0.2547000000000007</c:v>
                </c:pt>
                <c:pt idx="5">
                  <c:v>-0.12587000000000079</c:v>
                </c:pt>
                <c:pt idx="6">
                  <c:v>-0.24619999999999892</c:v>
                </c:pt>
                <c:pt idx="7">
                  <c:v>-0.2289499999999989</c:v>
                </c:pt>
                <c:pt idx="8">
                  <c:v>-0.22822999999999957</c:v>
                </c:pt>
                <c:pt idx="9">
                  <c:v>0.10038000000000102</c:v>
                </c:pt>
                <c:pt idx="10">
                  <c:v>5.8010000000000221E-2</c:v>
                </c:pt>
                <c:pt idx="11">
                  <c:v>-6.0800000000001089E-2</c:v>
                </c:pt>
                <c:pt idx="12">
                  <c:v>-0.17960000000000037</c:v>
                </c:pt>
                <c:pt idx="13">
                  <c:v>-0.53568000000000027</c:v>
                </c:pt>
                <c:pt idx="14">
                  <c:v>-0.4486200000000008</c:v>
                </c:pt>
                <c:pt idx="15">
                  <c:v>-0.14096999999999935</c:v>
                </c:pt>
                <c:pt idx="16">
                  <c:v>-0.36928999999999906</c:v>
                </c:pt>
                <c:pt idx="17">
                  <c:v>-0.12239000000000123</c:v>
                </c:pt>
                <c:pt idx="18">
                  <c:v>-0.22098999999999977</c:v>
                </c:pt>
                <c:pt idx="19">
                  <c:v>-0.30468000000000028</c:v>
                </c:pt>
                <c:pt idx="20">
                  <c:v>-0.31628000000000067</c:v>
                </c:pt>
                <c:pt idx="21">
                  <c:v>-0.28771999999999937</c:v>
                </c:pt>
                <c:pt idx="22">
                  <c:v>-0.26759000000000016</c:v>
                </c:pt>
                <c:pt idx="23">
                  <c:v>-0.23239999999999963</c:v>
                </c:pt>
                <c:pt idx="24">
                  <c:v>-1.6800000000002911E-3</c:v>
                </c:pt>
                <c:pt idx="25">
                  <c:v>-8.1159999999999857E-2</c:v>
                </c:pt>
                <c:pt idx="26">
                  <c:v>5.1649999999999634E-2</c:v>
                </c:pt>
                <c:pt idx="27">
                  <c:v>4.0579999999999929E-2</c:v>
                </c:pt>
                <c:pt idx="28">
                  <c:v>-0.3154499999999989</c:v>
                </c:pt>
                <c:pt idx="29">
                  <c:v>-0.31111000000000061</c:v>
                </c:pt>
              </c:numCache>
            </c:numRef>
          </c:val>
        </c:ser>
        <c:ser>
          <c:idx val="1"/>
          <c:order val="1"/>
          <c:tx>
            <c:strRef>
              <c:f>'Chap0_Chart-10'!$D$37</c:f>
              <c:strCache>
                <c:ptCount val="1"/>
                <c:pt idx="0">
                  <c:v>Industry (16%)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multiLvlStrRef>
              <c:f>'Chap0_Chart-10'!$A$38:$B$67</c:f>
              <c:multiLvlStrCache>
                <c:ptCount val="3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</c:lvl>
              </c:multiLvlStrCache>
            </c:multiLvlStrRef>
          </c:cat>
          <c:val>
            <c:numRef>
              <c:f>'Chap0_Chart-10'!$D$38:$D$67</c:f>
              <c:numCache>
                <c:formatCode>0.000</c:formatCode>
                <c:ptCount val="30"/>
                <c:pt idx="0">
                  <c:v>0.37062999999999741</c:v>
                </c:pt>
                <c:pt idx="1">
                  <c:v>0.39395999999999914</c:v>
                </c:pt>
                <c:pt idx="2">
                  <c:v>0.21537000000000261</c:v>
                </c:pt>
                <c:pt idx="3">
                  <c:v>-0.20397999999999591</c:v>
                </c:pt>
                <c:pt idx="4">
                  <c:v>-1.4708199999999998</c:v>
                </c:pt>
                <c:pt idx="5">
                  <c:v>-2.2769300000000001</c:v>
                </c:pt>
                <c:pt idx="6">
                  <c:v>-2.7322100000000065</c:v>
                </c:pt>
                <c:pt idx="7">
                  <c:v>-2.5743000000000027</c:v>
                </c:pt>
                <c:pt idx="8">
                  <c:v>-2.1064199999999982</c:v>
                </c:pt>
                <c:pt idx="9">
                  <c:v>-1.3452999999999957</c:v>
                </c:pt>
                <c:pt idx="10">
                  <c:v>-0.84182999999999442</c:v>
                </c:pt>
                <c:pt idx="11">
                  <c:v>-0.52193000000000034</c:v>
                </c:pt>
                <c:pt idx="12">
                  <c:v>6.3979999999995929E-2</c:v>
                </c:pt>
                <c:pt idx="13">
                  <c:v>0.18258999999999651</c:v>
                </c:pt>
                <c:pt idx="14">
                  <c:v>0.28552999999999884</c:v>
                </c:pt>
                <c:pt idx="15">
                  <c:v>0.13388999999999943</c:v>
                </c:pt>
                <c:pt idx="16">
                  <c:v>-0.22983999999999652</c:v>
                </c:pt>
                <c:pt idx="17">
                  <c:v>-0.34012999999999738</c:v>
                </c:pt>
                <c:pt idx="18">
                  <c:v>-0.39084999999999853</c:v>
                </c:pt>
                <c:pt idx="19">
                  <c:v>-0.53645999999999916</c:v>
                </c:pt>
                <c:pt idx="20">
                  <c:v>-0.45270999999999911</c:v>
                </c:pt>
                <c:pt idx="21">
                  <c:v>-0.41191999999999823</c:v>
                </c:pt>
                <c:pt idx="22">
                  <c:v>-0.38342000000000553</c:v>
                </c:pt>
                <c:pt idx="23">
                  <c:v>-0.21561000000000058</c:v>
                </c:pt>
                <c:pt idx="24">
                  <c:v>4.5209999999999126E-2</c:v>
                </c:pt>
                <c:pt idx="25">
                  <c:v>0.17723999999999795</c:v>
                </c:pt>
                <c:pt idx="26">
                  <c:v>0.21197000000000116</c:v>
                </c:pt>
                <c:pt idx="27">
                  <c:v>0.27569999999999711</c:v>
                </c:pt>
                <c:pt idx="28">
                  <c:v>0.16248999999999797</c:v>
                </c:pt>
                <c:pt idx="29">
                  <c:v>8.7360000000000576E-2</c:v>
                </c:pt>
              </c:numCache>
            </c:numRef>
          </c:val>
        </c:ser>
        <c:ser>
          <c:idx val="2"/>
          <c:order val="2"/>
          <c:tx>
            <c:strRef>
              <c:f>'Chap0_Chart-10'!$E$37</c:f>
              <c:strCache>
                <c:ptCount val="1"/>
                <c:pt idx="0">
                  <c:v>Construction (6%)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multiLvlStrRef>
              <c:f>'Chap0_Chart-10'!$A$38:$B$67</c:f>
              <c:multiLvlStrCache>
                <c:ptCount val="3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</c:lvl>
              </c:multiLvlStrCache>
            </c:multiLvlStrRef>
          </c:cat>
          <c:val>
            <c:numRef>
              <c:f>'Chap0_Chart-10'!$E$38:$E$67</c:f>
              <c:numCache>
                <c:formatCode>0.000</c:formatCode>
                <c:ptCount val="30"/>
                <c:pt idx="0">
                  <c:v>0.37321000000000276</c:v>
                </c:pt>
                <c:pt idx="1">
                  <c:v>8.1540000000000876E-2</c:v>
                </c:pt>
                <c:pt idx="2">
                  <c:v>-1.5849999999998546E-2</c:v>
                </c:pt>
                <c:pt idx="3">
                  <c:v>-0.35634000000000016</c:v>
                </c:pt>
                <c:pt idx="4">
                  <c:v>-0.69276000000000204</c:v>
                </c:pt>
                <c:pt idx="5">
                  <c:v>-0.8936500000000015</c:v>
                </c:pt>
                <c:pt idx="6">
                  <c:v>-1.0395699999999997</c:v>
                </c:pt>
                <c:pt idx="7">
                  <c:v>-0.93822000000000116</c:v>
                </c:pt>
                <c:pt idx="8">
                  <c:v>-1.0243799999999992</c:v>
                </c:pt>
                <c:pt idx="9">
                  <c:v>-0.80147999999999775</c:v>
                </c:pt>
                <c:pt idx="10">
                  <c:v>-0.65186000000000055</c:v>
                </c:pt>
                <c:pt idx="11">
                  <c:v>-0.60950999999999844</c:v>
                </c:pt>
                <c:pt idx="12">
                  <c:v>-0.38103999999999905</c:v>
                </c:pt>
                <c:pt idx="13">
                  <c:v>-0.38326000000000021</c:v>
                </c:pt>
                <c:pt idx="14">
                  <c:v>-0.47905000000000109</c:v>
                </c:pt>
                <c:pt idx="15">
                  <c:v>-0.5408900000000012</c:v>
                </c:pt>
                <c:pt idx="16">
                  <c:v>-0.59227000000000041</c:v>
                </c:pt>
                <c:pt idx="17">
                  <c:v>-0.51479000000000086</c:v>
                </c:pt>
                <c:pt idx="18">
                  <c:v>-0.56192999999999849</c:v>
                </c:pt>
                <c:pt idx="19">
                  <c:v>-0.61110000000000031</c:v>
                </c:pt>
                <c:pt idx="20">
                  <c:v>-0.63126000000000027</c:v>
                </c:pt>
                <c:pt idx="21">
                  <c:v>-0.69779999999999931</c:v>
                </c:pt>
                <c:pt idx="22">
                  <c:v>-0.43192000000000008</c:v>
                </c:pt>
                <c:pt idx="23">
                  <c:v>-0.25478999999999907</c:v>
                </c:pt>
                <c:pt idx="24">
                  <c:v>-0.12540999999999985</c:v>
                </c:pt>
                <c:pt idx="25">
                  <c:v>-0.10402000000000043</c:v>
                </c:pt>
                <c:pt idx="26">
                  <c:v>-8.9020000000000432E-2</c:v>
                </c:pt>
                <c:pt idx="27">
                  <c:v>-0.14304000000000086</c:v>
                </c:pt>
                <c:pt idx="28">
                  <c:v>5.7899999999999639E-2</c:v>
                </c:pt>
                <c:pt idx="29">
                  <c:v>3.6659999999999852E-2</c:v>
                </c:pt>
              </c:numCache>
            </c:numRef>
          </c:val>
        </c:ser>
        <c:ser>
          <c:idx val="3"/>
          <c:order val="3"/>
          <c:tx>
            <c:strRef>
              <c:f>'Chap0_Chart-10'!$F$37</c:f>
              <c:strCache>
                <c:ptCount val="1"/>
                <c:pt idx="0">
                  <c:v>Trade and related services (25%)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multiLvlStrRef>
              <c:f>'Chap0_Chart-10'!$A$38:$B$67</c:f>
              <c:multiLvlStrCache>
                <c:ptCount val="3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</c:lvl>
              </c:multiLvlStrCache>
            </c:multiLvlStrRef>
          </c:cat>
          <c:val>
            <c:numRef>
              <c:f>'Chap0_Chart-10'!$F$38:$F$67</c:f>
              <c:numCache>
                <c:formatCode>0.000</c:formatCode>
                <c:ptCount val="30"/>
                <c:pt idx="0">
                  <c:v>1.5087200000000012</c:v>
                </c:pt>
                <c:pt idx="1">
                  <c:v>0.95881000000000494</c:v>
                </c:pt>
                <c:pt idx="2">
                  <c:v>0.49009999999999854</c:v>
                </c:pt>
                <c:pt idx="3">
                  <c:v>0.19165999999999622</c:v>
                </c:pt>
                <c:pt idx="4">
                  <c:v>-0.57303000000000615</c:v>
                </c:pt>
                <c:pt idx="5">
                  <c:v>-0.99224000000000523</c:v>
                </c:pt>
                <c:pt idx="6">
                  <c:v>-0.96513999999999944</c:v>
                </c:pt>
                <c:pt idx="7">
                  <c:v>-1.125189999999995</c:v>
                </c:pt>
                <c:pt idx="8">
                  <c:v>-0.7341499999999942</c:v>
                </c:pt>
                <c:pt idx="9">
                  <c:v>-0.43744999999999706</c:v>
                </c:pt>
                <c:pt idx="10">
                  <c:v>-0.25358000000000175</c:v>
                </c:pt>
                <c:pt idx="11">
                  <c:v>0.19775000000000001</c:v>
                </c:pt>
                <c:pt idx="12">
                  <c:v>0.28679000000000088</c:v>
                </c:pt>
                <c:pt idx="13">
                  <c:v>0.45106999999999969</c:v>
                </c:pt>
                <c:pt idx="14">
                  <c:v>0.20070999999999914</c:v>
                </c:pt>
                <c:pt idx="15">
                  <c:v>-9.6810000000004948E-2</c:v>
                </c:pt>
                <c:pt idx="16">
                  <c:v>-0.27420000000000438</c:v>
                </c:pt>
                <c:pt idx="17">
                  <c:v>-0.2430699999999997</c:v>
                </c:pt>
                <c:pt idx="18">
                  <c:v>-7.1389999999999412E-2</c:v>
                </c:pt>
                <c:pt idx="19">
                  <c:v>-0.29521999999999388</c:v>
                </c:pt>
                <c:pt idx="20">
                  <c:v>-0.34219999999999706</c:v>
                </c:pt>
                <c:pt idx="21">
                  <c:v>-0.34062999999999738</c:v>
                </c:pt>
                <c:pt idx="22">
                  <c:v>-0.23977999999999883</c:v>
                </c:pt>
                <c:pt idx="23">
                  <c:v>9.6739999999997967E-2</c:v>
                </c:pt>
                <c:pt idx="24">
                  <c:v>0.36518000000000028</c:v>
                </c:pt>
                <c:pt idx="25">
                  <c:v>0.66104000000000085</c:v>
                </c:pt>
                <c:pt idx="26">
                  <c:v>0.82251000000000207</c:v>
                </c:pt>
                <c:pt idx="27">
                  <c:v>0.68970999999999916</c:v>
                </c:pt>
                <c:pt idx="28">
                  <c:v>0.84004999999999563</c:v>
                </c:pt>
                <c:pt idx="29">
                  <c:v>0.6158399999999965</c:v>
                </c:pt>
              </c:numCache>
            </c:numRef>
          </c:val>
        </c:ser>
        <c:ser>
          <c:idx val="4"/>
          <c:order val="4"/>
          <c:tx>
            <c:strRef>
              <c:f>'Chap0_Chart-10'!$G$37</c:f>
              <c:strCache>
                <c:ptCount val="1"/>
                <c:pt idx="0">
                  <c:v>Other services (49%)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multiLvlStrRef>
              <c:f>'Chap0_Chart-10'!$A$38:$B$67</c:f>
              <c:multiLvlStrCache>
                <c:ptCount val="3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</c:lvl>
              </c:multiLvlStrCache>
            </c:multiLvlStrRef>
          </c:cat>
          <c:val>
            <c:numRef>
              <c:f>'Chap0_Chart-10'!$G$38:$G$67</c:f>
              <c:numCache>
                <c:formatCode>0.000</c:formatCode>
                <c:ptCount val="30"/>
                <c:pt idx="0">
                  <c:v>1.9190299999999989</c:v>
                </c:pt>
                <c:pt idx="1">
                  <c:v>1.8351300000000046</c:v>
                </c:pt>
                <c:pt idx="2">
                  <c:v>1.5840499999999884</c:v>
                </c:pt>
                <c:pt idx="3">
                  <c:v>1.0931399999999993</c:v>
                </c:pt>
                <c:pt idx="4">
                  <c:v>0.7631200000000099</c:v>
                </c:pt>
                <c:pt idx="5">
                  <c:v>0.28107000000000698</c:v>
                </c:pt>
                <c:pt idx="6">
                  <c:v>1.7779999999998835E-2</c:v>
                </c:pt>
                <c:pt idx="7">
                  <c:v>0.12284000000001107</c:v>
                </c:pt>
                <c:pt idx="8">
                  <c:v>0.319929999999993</c:v>
                </c:pt>
                <c:pt idx="9">
                  <c:v>0.81994999999998253</c:v>
                </c:pt>
                <c:pt idx="10">
                  <c:v>1.0636600000000036</c:v>
                </c:pt>
                <c:pt idx="11">
                  <c:v>0.98005999999998317</c:v>
                </c:pt>
                <c:pt idx="12">
                  <c:v>1.0126199999999954</c:v>
                </c:pt>
                <c:pt idx="13">
                  <c:v>1.0336700000000127</c:v>
                </c:pt>
                <c:pt idx="14">
                  <c:v>0.47454000000000812</c:v>
                </c:pt>
                <c:pt idx="15">
                  <c:v>0.33956000000001224</c:v>
                </c:pt>
                <c:pt idx="16">
                  <c:v>0.29551999999998951</c:v>
                </c:pt>
                <c:pt idx="17">
                  <c:v>0.3412899999999936</c:v>
                </c:pt>
                <c:pt idx="18">
                  <c:v>0.67259999999997677</c:v>
                </c:pt>
                <c:pt idx="19">
                  <c:v>0.91381999999999242</c:v>
                </c:pt>
                <c:pt idx="20">
                  <c:v>0.67238000000000464</c:v>
                </c:pt>
                <c:pt idx="21">
                  <c:v>0.61831999999999243</c:v>
                </c:pt>
                <c:pt idx="22">
                  <c:v>0.71993000000002216</c:v>
                </c:pt>
                <c:pt idx="23">
                  <c:v>0.76952000000000409</c:v>
                </c:pt>
                <c:pt idx="24">
                  <c:v>1.2516400000000141</c:v>
                </c:pt>
                <c:pt idx="25">
                  <c:v>1.4921100000000151</c:v>
                </c:pt>
                <c:pt idx="26">
                  <c:v>1.6677399999999907</c:v>
                </c:pt>
                <c:pt idx="27">
                  <c:v>1.6476999999999971</c:v>
                </c:pt>
                <c:pt idx="28">
                  <c:v>1.5238099999999977</c:v>
                </c:pt>
                <c:pt idx="29">
                  <c:v>1.5612200000000012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889920"/>
        <c:axId val="81912192"/>
      </c:barChart>
      <c:lineChart>
        <c:grouping val="standard"/>
        <c:varyColors val="0"/>
        <c:ser>
          <c:idx val="5"/>
          <c:order val="5"/>
          <c:tx>
            <c:strRef>
              <c:f>'Chap0_Chart-10'!$H$37</c:f>
              <c:strCache>
                <c:ptCount val="1"/>
                <c:pt idx="0">
                  <c:v>Total </c:v>
                </c:pt>
              </c:strCache>
            </c:strRef>
          </c:tx>
          <c:spPr>
            <a:ln w="254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multiLvlStrRef>
              <c:f>'Chap0_Chart-10'!$A$38:$B$67</c:f>
              <c:multiLvlStrCache>
                <c:ptCount val="3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</c:lvl>
              </c:multiLvlStrCache>
            </c:multiLvlStrRef>
          </c:cat>
          <c:val>
            <c:numRef>
              <c:f>'Chap0_Chart-10'!$H$38:$H$67</c:f>
              <c:numCache>
                <c:formatCode>0.000</c:formatCode>
                <c:ptCount val="30"/>
                <c:pt idx="0">
                  <c:v>4.0533600000000147</c:v>
                </c:pt>
                <c:pt idx="1">
                  <c:v>2.880820000000007</c:v>
                </c:pt>
                <c:pt idx="2">
                  <c:v>1.947860000000015</c:v>
                </c:pt>
                <c:pt idx="3">
                  <c:v>0.50795999999999186</c:v>
                </c:pt>
                <c:pt idx="4">
                  <c:v>-2.2282000000000117</c:v>
                </c:pt>
                <c:pt idx="5">
                  <c:v>-4.0076100000000148</c:v>
                </c:pt>
                <c:pt idx="6">
                  <c:v>-4.9653399999999968</c:v>
                </c:pt>
                <c:pt idx="7">
                  <c:v>-4.7438099999999981</c:v>
                </c:pt>
                <c:pt idx="8">
                  <c:v>-3.7732399999999906</c:v>
                </c:pt>
                <c:pt idx="9">
                  <c:v>-1.6639100000000036</c:v>
                </c:pt>
                <c:pt idx="10">
                  <c:v>-0.6256100000000151</c:v>
                </c:pt>
                <c:pt idx="11">
                  <c:v>-1.4440000000002328E-2</c:v>
                </c:pt>
                <c:pt idx="12">
                  <c:v>0.80274999999999996</c:v>
                </c:pt>
                <c:pt idx="13">
                  <c:v>0.74840000000002327</c:v>
                </c:pt>
                <c:pt idx="14">
                  <c:v>3.3119999999995341E-2</c:v>
                </c:pt>
                <c:pt idx="15">
                  <c:v>-0.30520999999999188</c:v>
                </c:pt>
                <c:pt idx="16">
                  <c:v>-1.1700800000000162</c:v>
                </c:pt>
                <c:pt idx="17">
                  <c:v>-0.87908999999999649</c:v>
                </c:pt>
                <c:pt idx="18">
                  <c:v>-0.57256999999997793</c:v>
                </c:pt>
                <c:pt idx="19">
                  <c:v>-0.83364000000001393</c:v>
                </c:pt>
                <c:pt idx="20">
                  <c:v>-1.0700599999999976</c:v>
                </c:pt>
                <c:pt idx="21">
                  <c:v>-1.1197600000000094</c:v>
                </c:pt>
                <c:pt idx="22">
                  <c:v>-0.60277000000001868</c:v>
                </c:pt>
                <c:pt idx="23">
                  <c:v>0.16348000000001048</c:v>
                </c:pt>
                <c:pt idx="24">
                  <c:v>1.5349300000000221</c:v>
                </c:pt>
                <c:pt idx="25">
                  <c:v>2.1452300000000104</c:v>
                </c:pt>
                <c:pt idx="26">
                  <c:v>2.6648399999999963</c:v>
                </c:pt>
                <c:pt idx="27">
                  <c:v>2.5106399999999849</c:v>
                </c:pt>
                <c:pt idx="28">
                  <c:v>2.2687899999999792</c:v>
                </c:pt>
                <c:pt idx="29">
                  <c:v>1.989969999999972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89920"/>
        <c:axId val="81912192"/>
      </c:lineChart>
      <c:catAx>
        <c:axId val="8188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81912192"/>
        <c:crosses val="autoZero"/>
        <c:auto val="1"/>
        <c:lblAlgn val="ctr"/>
        <c:lblOffset val="100"/>
        <c:noMultiLvlLbl val="0"/>
      </c:catAx>
      <c:valAx>
        <c:axId val="81912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Change on previous year (million)</a:t>
                </a:r>
              </a:p>
            </c:rich>
          </c:tx>
          <c:layout>
            <c:manualLayout>
              <c:xMode val="edge"/>
              <c:yMode val="edge"/>
              <c:x val="1.6953562622853965E-2"/>
              <c:y val="0.2369467119362373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1889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456831784915771"/>
          <c:y val="7.929523946779439E-2"/>
          <c:w val="0.71702106681109301"/>
          <c:h val="0.16641946188444506"/>
        </c:manualLayout>
      </c:layout>
      <c:overlay val="0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0.35443</cdr:y>
    </cdr:from>
    <cdr:to>
      <cdr:x>0.04851</cdr:x>
      <cdr:y>0.42785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333500"/>
          <a:ext cx="2476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dirty="0"/>
            <a:t>%</a:t>
          </a:r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1744" cy="338510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11924" y="0"/>
            <a:ext cx="4291744" cy="338510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r">
              <a:defRPr sz="1200"/>
            </a:lvl1pPr>
          </a:lstStyle>
          <a:p>
            <a:fld id="{3C13BD99-330E-4821-B60D-BB95E3CF665B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29502"/>
            <a:ext cx="4291744" cy="338509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11924" y="6429502"/>
            <a:ext cx="4291744" cy="338509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r">
              <a:defRPr sz="1200"/>
            </a:lvl1pPr>
          </a:lstStyle>
          <a:p>
            <a:fld id="{EDA3157C-1052-4D09-A776-293B7F29D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74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图片 6" descr="log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29520" y="214290"/>
            <a:ext cx="1228340" cy="785818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500034" y="1000108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图片 6" descr="log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29520" y="214290"/>
            <a:ext cx="1228340" cy="785818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500034" y="1000108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067612"/>
            <a:ext cx="3143272" cy="2647140"/>
          </a:xfrm>
          <a:prstGeom prst="rect">
            <a:avLst/>
          </a:prstGeom>
        </p:spPr>
      </p:pic>
      <p:sp>
        <p:nvSpPr>
          <p:cNvPr id="6" name="副标题 2"/>
          <p:cNvSpPr txBox="1">
            <a:spLocks/>
          </p:cNvSpPr>
          <p:nvPr/>
        </p:nvSpPr>
        <p:spPr>
          <a:xfrm>
            <a:off x="755650" y="4000500"/>
            <a:ext cx="7488238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altLang="zh-CN" sz="1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中国</a:t>
            </a:r>
            <a:r>
              <a:rPr kumimoji="0" lang="zh-CN" altLang="zh-CN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-</a:t>
            </a: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欧盟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就业和社保政策对话与研讨会</a:t>
            </a:r>
            <a:endParaRPr kumimoji="0" lang="zh-CN" altLang="zh-CN" sz="3200" b="1" i="0" u="none" strike="noStrike" kern="1200" cap="none" spc="0" normalizeH="0" baseline="0" noProof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China-EU Employment and Social Security   Policy Dialogue &amp;Workshop</a:t>
            </a:r>
            <a:endParaRPr kumimoji="0" lang="en-US" altLang="zh-CN" sz="2800" b="1" i="1" u="none" strike="noStrike" kern="1200" cap="none" spc="0" normalizeH="0" baseline="0" noProof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2016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年</a:t>
            </a:r>
            <a:r>
              <a:rPr kumimoji="0" lang="zh-CN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4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月</a:t>
            </a:r>
            <a:r>
              <a:rPr kumimoji="0" lang="zh-CN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26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日 </a:t>
            </a:r>
            <a:r>
              <a:rPr kumimoji="0" lang="zh-CN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北京        </a:t>
            </a:r>
            <a:r>
              <a:rPr kumimoji="0" lang="en-US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UI Gothic" pitchFamily="34" charset="-128"/>
                <a:cs typeface="Times New Roman" pitchFamily="18" charset="0"/>
              </a:rPr>
              <a:t>Beijing, April 26, 2016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itchFamily="18" charset="0"/>
              <a:ea typeface="MS UI 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altLang="zh-CN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Global Situation of Employment and Job Creation in </a:t>
            </a:r>
            <a:r>
              <a:rPr lang="en-GB" altLang="zh-CN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Europe</a:t>
            </a:r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 </a:t>
            </a:r>
            <a:endParaRPr lang="en-US" altLang="zh-CN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仿宋" pitchFamily="49" charset="-122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zh-CN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(bilingual version)</a:t>
            </a:r>
            <a:endParaRPr lang="en-US" altLang="zh-CN" sz="1800" b="1" dirty="0" smtClean="0">
              <a:solidFill>
                <a:schemeClr val="accent1">
                  <a:lumMod val="50000"/>
                </a:schemeClr>
              </a:solidFill>
              <a:latin typeface="仿宋" pitchFamily="49" charset="-122"/>
              <a:ea typeface="仿宋" pitchFamily="49" charset="-122"/>
            </a:endParaRPr>
          </a:p>
          <a:p>
            <a:pPr algn="ctr"/>
            <a:endParaRPr lang="en-US" altLang="zh-CN" b="1" dirty="0" smtClean="0">
              <a:solidFill>
                <a:schemeClr val="accent1">
                  <a:lumMod val="50000"/>
                </a:schemeClr>
              </a:solidFill>
              <a:latin typeface="仿宋" pitchFamily="49" charset="-122"/>
              <a:ea typeface="仿宋" pitchFamily="49" charset="-122"/>
            </a:endParaRPr>
          </a:p>
          <a:p>
            <a:pPr algn="ctr">
              <a:buNone/>
            </a:pPr>
            <a:r>
              <a:rPr lang="en-GB" altLang="zh-CN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Jordi </a:t>
            </a:r>
            <a:r>
              <a:rPr lang="en-GB" altLang="zh-CN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Curell</a:t>
            </a:r>
            <a:r>
              <a:rPr lang="en-GB" altLang="zh-CN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 </a:t>
            </a:r>
            <a:endParaRPr lang="en-US" altLang="zh-CN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仿宋" pitchFamily="49" charset="-122"/>
              <a:cs typeface="Times New Roman" pitchFamily="18" charset="0"/>
            </a:endParaRPr>
          </a:p>
          <a:p>
            <a:pPr algn="ctr">
              <a:buNone/>
            </a:pPr>
            <a:r>
              <a:rPr lang="en-GB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Director </a:t>
            </a:r>
            <a:r>
              <a:rPr lang="en-GB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for Labour </a:t>
            </a:r>
            <a:r>
              <a:rPr lang="en-GB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Mobility </a:t>
            </a:r>
          </a:p>
          <a:p>
            <a:pPr algn="ctr">
              <a:buNone/>
            </a:pPr>
            <a:r>
              <a:rPr lang="en-GB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European Commission, DG EMPL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altLang="zh-CN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(EN-CN bilingual version)</a:t>
            </a:r>
          </a:p>
          <a:p>
            <a:pPr algn="ctr">
              <a:buNone/>
            </a:pP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（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Email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）</a:t>
            </a:r>
            <a:endParaRPr lang="en-US" altLang="zh-CN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仿宋" pitchFamily="49" charset="-122"/>
              <a:cs typeface="Times New Roman" pitchFamily="18" charset="0"/>
            </a:endParaRPr>
          </a:p>
          <a:p>
            <a:endParaRPr lang="zh-CN" altLang="en-GB" sz="4400" b="1" dirty="0" smtClean="0">
              <a:solidFill>
                <a:schemeClr val="accent1">
                  <a:lumMod val="50000"/>
                </a:schemeClr>
              </a:solidFill>
              <a:latin typeface="Optane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5990" y="1156682"/>
            <a:ext cx="5878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Unemployment rates in the EU, US, the G7, and China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6341397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Labour Market and Wage Developments in Europe 2015 (European Commission) and World Bank</a:t>
            </a:r>
            <a:endParaRPr lang="en-GB" sz="1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51115"/>
              </p:ext>
            </p:extLst>
          </p:nvPr>
        </p:nvGraphicFramePr>
        <p:xfrm>
          <a:off x="899592" y="1556792"/>
          <a:ext cx="6696744" cy="4784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5989" y="6495285"/>
            <a:ext cx="6636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Labour Market and Wage Developments in Europe 2015 (European Commission)</a:t>
            </a:r>
            <a:endParaRPr lang="en-GB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13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000" b="1" dirty="0" err="1" smtClean="0"/>
              <a:t>Employment</a:t>
            </a:r>
            <a:r>
              <a:rPr lang="fr-BE" sz="2000" b="1" dirty="0" smtClean="0"/>
              <a:t>, </a:t>
            </a:r>
            <a:r>
              <a:rPr lang="fr-BE" sz="2000" b="1" dirty="0" err="1" smtClean="0"/>
              <a:t>unemployment</a:t>
            </a:r>
            <a:r>
              <a:rPr lang="fr-BE" sz="2000" b="1" dirty="0" smtClean="0"/>
              <a:t> and </a:t>
            </a:r>
            <a:r>
              <a:rPr lang="fr-BE" sz="2000" b="1" dirty="0" err="1" smtClean="0"/>
              <a:t>activity</a:t>
            </a:r>
            <a:r>
              <a:rPr lang="fr-BE" sz="2000" b="1" dirty="0" smtClean="0"/>
              <a:t> rates in the EU</a:t>
            </a:r>
            <a:endParaRPr lang="en-GB" sz="2000" b="1" dirty="0"/>
          </a:p>
        </p:txBody>
      </p:sp>
      <p:pic>
        <p:nvPicPr>
          <p:cNvPr id="1027" name="Picture 3" descr="C:\Users\fuersli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53" y="1700808"/>
            <a:ext cx="7271352" cy="468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6031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1340768"/>
            <a:ext cx="514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Employment level and changes by sectors in </a:t>
            </a:r>
            <a:r>
              <a:rPr lang="en-GB" b="1" smtClean="0"/>
              <a:t>the </a:t>
            </a:r>
            <a:r>
              <a:rPr lang="en-GB" b="1" smtClean="0"/>
              <a:t>EU</a:t>
            </a:r>
            <a:endParaRPr lang="en-GB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45990" y="6341397"/>
            <a:ext cx="6456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Employment and </a:t>
            </a:r>
            <a:r>
              <a:rPr lang="en-GB" sz="1400" smtClean="0"/>
              <a:t>Social Developments in </a:t>
            </a:r>
            <a:r>
              <a:rPr lang="en-GB" sz="1400" dirty="0" smtClean="0"/>
              <a:t>Europe 2015 (European Commission)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166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157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</dc:creator>
  <cp:lastModifiedBy>FUERST Lieselotte (EMPL)</cp:lastModifiedBy>
  <cp:revision>20</cp:revision>
  <cp:lastPrinted>2016-03-17T12:47:49Z</cp:lastPrinted>
  <dcterms:created xsi:type="dcterms:W3CDTF">2016-03-01T07:02:31Z</dcterms:created>
  <dcterms:modified xsi:type="dcterms:W3CDTF">2016-03-17T13:18:01Z</dcterms:modified>
</cp:coreProperties>
</file>