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331" r:id="rId4"/>
    <p:sldId id="333" r:id="rId5"/>
    <p:sldId id="332" r:id="rId6"/>
    <p:sldId id="301" r:id="rId7"/>
    <p:sldId id="342" r:id="rId8"/>
    <p:sldId id="343" r:id="rId9"/>
    <p:sldId id="330" r:id="rId10"/>
    <p:sldId id="338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23" r:id="rId22"/>
  </p:sldIdLst>
  <p:sldSz cx="9144000" cy="6858000" type="screen4x3"/>
  <p:notesSz cx="6794500" cy="99314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30" autoAdjust="0"/>
    <p:restoredTop sz="93788" autoAdjust="0"/>
  </p:normalViewPr>
  <p:slideViewPr>
    <p:cSldViewPr>
      <p:cViewPr varScale="1">
        <p:scale>
          <a:sx n="90" d="100"/>
          <a:sy n="90" d="100"/>
        </p:scale>
        <p:origin x="400" y="72"/>
      </p:cViewPr>
      <p:guideLst>
        <p:guide orient="horz" pos="2160"/>
        <p:guide pos="2880"/>
        <p:guide pos="8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41101-ECDC-47D2-9381-015FD0CC236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7EE5C659-1754-4EB1-923E-1BA4998E0188}">
      <dgm:prSet phldrT="[Tekst]"/>
      <dgm:spPr/>
      <dgm:t>
        <a:bodyPr/>
        <a:lstStyle/>
        <a:p>
          <a:r>
            <a:rPr lang="nl-BE" dirty="0"/>
            <a:t>Input = 100%</a:t>
          </a:r>
          <a:endParaRPr lang="en-GB" dirty="0"/>
        </a:p>
      </dgm:t>
    </dgm:pt>
    <dgm:pt modelId="{83D05534-0659-4549-86B8-8822396DD478}" type="parTrans" cxnId="{AC1DFD99-B2F1-4A00-A9B2-C2E6B749F40E}">
      <dgm:prSet/>
      <dgm:spPr/>
      <dgm:t>
        <a:bodyPr/>
        <a:lstStyle/>
        <a:p>
          <a:endParaRPr lang="en-GB"/>
        </a:p>
      </dgm:t>
    </dgm:pt>
    <dgm:pt modelId="{48727017-9C35-4C9C-9DA0-E6F5E1A52B7C}" type="sibTrans" cxnId="{AC1DFD99-B2F1-4A00-A9B2-C2E6B749F40E}">
      <dgm:prSet/>
      <dgm:spPr/>
      <dgm:t>
        <a:bodyPr/>
        <a:lstStyle/>
        <a:p>
          <a:endParaRPr lang="en-GB"/>
        </a:p>
      </dgm:t>
    </dgm:pt>
    <dgm:pt modelId="{AFE00B99-514D-447C-9825-26E3BC586C59}">
      <dgm:prSet phldrT="[Tekst]"/>
      <dgm:spPr/>
      <dgm:t>
        <a:bodyPr/>
        <a:lstStyle/>
        <a:p>
          <a:r>
            <a:rPr lang="nl-BE" dirty="0" err="1"/>
            <a:t>Reports</a:t>
          </a:r>
          <a:r>
            <a:rPr lang="nl-BE" dirty="0"/>
            <a:t>/</a:t>
          </a:r>
          <a:r>
            <a:rPr lang="nl-BE" dirty="0" err="1"/>
            <a:t>complaints</a:t>
          </a:r>
          <a:endParaRPr lang="en-GB" dirty="0"/>
        </a:p>
      </dgm:t>
    </dgm:pt>
    <dgm:pt modelId="{B264B806-094F-443A-AE53-0B3D4B95D1C7}" type="parTrans" cxnId="{B5918ED4-61A6-4A5A-90F1-6478B7C7F361}">
      <dgm:prSet/>
      <dgm:spPr/>
      <dgm:t>
        <a:bodyPr/>
        <a:lstStyle/>
        <a:p>
          <a:endParaRPr lang="en-GB"/>
        </a:p>
      </dgm:t>
    </dgm:pt>
    <dgm:pt modelId="{3470C819-7E5C-4C1E-87EC-89F7A9CB3CC0}" type="sibTrans" cxnId="{B5918ED4-61A6-4A5A-90F1-6478B7C7F361}">
      <dgm:prSet/>
      <dgm:spPr/>
      <dgm:t>
        <a:bodyPr/>
        <a:lstStyle/>
        <a:p>
          <a:endParaRPr lang="en-GB"/>
        </a:p>
      </dgm:t>
    </dgm:pt>
    <dgm:pt modelId="{B9AE045D-8052-4387-A4C3-58C6E9555CCA}">
      <dgm:prSet phldrT="[Tekst]"/>
      <dgm:spPr/>
      <dgm:t>
        <a:bodyPr/>
        <a:lstStyle/>
        <a:p>
          <a:r>
            <a:rPr lang="nl-BE" dirty="0" err="1"/>
            <a:t>Unions</a:t>
          </a:r>
          <a:r>
            <a:rPr lang="nl-BE" dirty="0"/>
            <a:t>, </a:t>
          </a:r>
          <a:r>
            <a:rPr lang="nl-BE" dirty="0" err="1"/>
            <a:t>federations</a:t>
          </a:r>
          <a:r>
            <a:rPr lang="nl-BE" dirty="0"/>
            <a:t>, …</a:t>
          </a:r>
          <a:endParaRPr lang="en-GB" dirty="0"/>
        </a:p>
      </dgm:t>
    </dgm:pt>
    <dgm:pt modelId="{48A389DD-B5CA-4C18-9195-A4B2B11CC045}" type="parTrans" cxnId="{506ABDE1-09F4-4698-B53F-3DEBBEA38411}">
      <dgm:prSet/>
      <dgm:spPr/>
      <dgm:t>
        <a:bodyPr/>
        <a:lstStyle/>
        <a:p>
          <a:endParaRPr lang="en-GB"/>
        </a:p>
      </dgm:t>
    </dgm:pt>
    <dgm:pt modelId="{A6B620C5-0EFB-4622-90BB-3CF463112551}" type="sibTrans" cxnId="{506ABDE1-09F4-4698-B53F-3DEBBEA38411}">
      <dgm:prSet/>
      <dgm:spPr/>
      <dgm:t>
        <a:bodyPr/>
        <a:lstStyle/>
        <a:p>
          <a:endParaRPr lang="en-GB"/>
        </a:p>
      </dgm:t>
    </dgm:pt>
    <dgm:pt modelId="{FBA1C34B-1272-49B0-9391-CE86BAB24795}">
      <dgm:prSet phldrT="[Tekst]"/>
      <dgm:spPr/>
      <dgm:t>
        <a:bodyPr/>
        <a:lstStyle/>
        <a:p>
          <a:r>
            <a:rPr lang="nl-BE" dirty="0"/>
            <a:t>“Hotline”</a:t>
          </a:r>
          <a:endParaRPr lang="en-GB" dirty="0"/>
        </a:p>
      </dgm:t>
    </dgm:pt>
    <dgm:pt modelId="{B56805E3-C374-4CDE-AA4B-98A35FDE2DAE}" type="parTrans" cxnId="{E21B98CF-36A0-465F-AB75-0A7B409AF8A3}">
      <dgm:prSet/>
      <dgm:spPr/>
      <dgm:t>
        <a:bodyPr/>
        <a:lstStyle/>
        <a:p>
          <a:endParaRPr lang="en-GB"/>
        </a:p>
      </dgm:t>
    </dgm:pt>
    <dgm:pt modelId="{18898A52-046B-4141-98DF-A25C4BC4C4CA}" type="sibTrans" cxnId="{E21B98CF-36A0-465F-AB75-0A7B409AF8A3}">
      <dgm:prSet/>
      <dgm:spPr/>
      <dgm:t>
        <a:bodyPr/>
        <a:lstStyle/>
        <a:p>
          <a:endParaRPr lang="en-GB"/>
        </a:p>
      </dgm:t>
    </dgm:pt>
    <dgm:pt modelId="{7F5EB536-811D-4346-B910-FC95CB78A4AB}">
      <dgm:prSet/>
      <dgm:spPr/>
      <dgm:t>
        <a:bodyPr/>
        <a:lstStyle/>
        <a:p>
          <a:r>
            <a:rPr lang="nl-BE" dirty="0"/>
            <a:t>Free </a:t>
          </a:r>
          <a:r>
            <a:rPr lang="nl-BE" dirty="0" err="1"/>
            <a:t>initiative</a:t>
          </a:r>
          <a:endParaRPr lang="en-GB" dirty="0"/>
        </a:p>
      </dgm:t>
    </dgm:pt>
    <dgm:pt modelId="{7EE670DA-7C8F-4782-98E0-875D5581739D}" type="parTrans" cxnId="{05487B93-E892-42EE-90E5-C1B761D487DC}">
      <dgm:prSet/>
      <dgm:spPr/>
      <dgm:t>
        <a:bodyPr/>
        <a:lstStyle/>
        <a:p>
          <a:endParaRPr lang="en-GB"/>
        </a:p>
      </dgm:t>
    </dgm:pt>
    <dgm:pt modelId="{89E48A80-EF18-4B22-90DC-17CC700B3AA0}" type="sibTrans" cxnId="{05487B93-E892-42EE-90E5-C1B761D487DC}">
      <dgm:prSet/>
      <dgm:spPr/>
      <dgm:t>
        <a:bodyPr/>
        <a:lstStyle/>
        <a:p>
          <a:endParaRPr lang="en-GB"/>
        </a:p>
      </dgm:t>
    </dgm:pt>
    <dgm:pt modelId="{0763D67D-67B1-4B2D-B79D-54A9D53DD0E7}">
      <dgm:prSet/>
      <dgm:spPr/>
      <dgm:t>
        <a:bodyPr/>
        <a:lstStyle/>
        <a:p>
          <a:r>
            <a:rPr lang="nl-BE" dirty="0" err="1"/>
            <a:t>Demand</a:t>
          </a:r>
          <a:r>
            <a:rPr lang="nl-BE" dirty="0"/>
            <a:t> </a:t>
          </a:r>
          <a:r>
            <a:rPr lang="nl-BE" dirty="0" err="1"/>
            <a:t>for</a:t>
          </a:r>
          <a:r>
            <a:rPr lang="nl-BE" dirty="0"/>
            <a:t> </a:t>
          </a:r>
          <a:r>
            <a:rPr lang="nl-BE" dirty="0" err="1"/>
            <a:t>investigation</a:t>
          </a:r>
          <a:endParaRPr lang="en-GB" dirty="0"/>
        </a:p>
      </dgm:t>
    </dgm:pt>
    <dgm:pt modelId="{97B35AE6-CAA3-4064-A11B-BAAF8EEAE56D}" type="parTrans" cxnId="{A1B0F712-618B-409C-BC41-E809FDABA7FF}">
      <dgm:prSet/>
      <dgm:spPr/>
      <dgm:t>
        <a:bodyPr/>
        <a:lstStyle/>
        <a:p>
          <a:endParaRPr lang="en-GB"/>
        </a:p>
      </dgm:t>
    </dgm:pt>
    <dgm:pt modelId="{2E4F4041-AD10-4879-8A05-B9AA48151CB6}" type="sibTrans" cxnId="{A1B0F712-618B-409C-BC41-E809FDABA7FF}">
      <dgm:prSet/>
      <dgm:spPr/>
      <dgm:t>
        <a:bodyPr/>
        <a:lstStyle/>
        <a:p>
          <a:endParaRPr lang="en-GB"/>
        </a:p>
      </dgm:t>
    </dgm:pt>
    <dgm:pt modelId="{A8DF6337-4C4F-479B-92C3-5F179506324C}">
      <dgm:prSet/>
      <dgm:spPr/>
      <dgm:t>
        <a:bodyPr/>
        <a:lstStyle/>
        <a:p>
          <a:r>
            <a:rPr lang="nl-BE"/>
            <a:t>Anybody</a:t>
          </a:r>
          <a:endParaRPr lang="en-GB" dirty="0"/>
        </a:p>
      </dgm:t>
    </dgm:pt>
    <dgm:pt modelId="{7C34B18B-0BDC-4863-B85A-690C98B675B7}" type="parTrans" cxnId="{AA97DDA9-6FC3-485D-9AB4-A0541FB51419}">
      <dgm:prSet/>
      <dgm:spPr/>
      <dgm:t>
        <a:bodyPr/>
        <a:lstStyle/>
        <a:p>
          <a:endParaRPr lang="en-GB"/>
        </a:p>
      </dgm:t>
    </dgm:pt>
    <dgm:pt modelId="{BB70ABF1-87C3-439A-B6C3-9008494034A5}" type="sibTrans" cxnId="{AA97DDA9-6FC3-485D-9AB4-A0541FB51419}">
      <dgm:prSet/>
      <dgm:spPr/>
      <dgm:t>
        <a:bodyPr/>
        <a:lstStyle/>
        <a:p>
          <a:endParaRPr lang="en-GB"/>
        </a:p>
      </dgm:t>
    </dgm:pt>
    <dgm:pt modelId="{7118775F-7631-42D9-801D-C567B8C5CD9F}">
      <dgm:prSet/>
      <dgm:spPr/>
      <dgm:t>
        <a:bodyPr/>
        <a:lstStyle/>
        <a:p>
          <a:r>
            <a:rPr lang="nl-BE" dirty="0" err="1"/>
            <a:t>Justice</a:t>
          </a:r>
          <a:r>
            <a:rPr lang="nl-BE" dirty="0"/>
            <a:t>, SIOD</a:t>
          </a:r>
          <a:endParaRPr lang="en-GB" dirty="0"/>
        </a:p>
      </dgm:t>
    </dgm:pt>
    <dgm:pt modelId="{E879CF14-4E42-445F-B156-271789F8DB93}" type="parTrans" cxnId="{19AEA89F-7A4C-4802-9422-7CE6D382FE46}">
      <dgm:prSet/>
      <dgm:spPr/>
      <dgm:t>
        <a:bodyPr/>
        <a:lstStyle/>
        <a:p>
          <a:endParaRPr lang="en-GB"/>
        </a:p>
      </dgm:t>
    </dgm:pt>
    <dgm:pt modelId="{164BBE7D-DC7E-4A57-8EEB-0A24855FCA91}" type="sibTrans" cxnId="{19AEA89F-7A4C-4802-9422-7CE6D382FE46}">
      <dgm:prSet/>
      <dgm:spPr/>
      <dgm:t>
        <a:bodyPr/>
        <a:lstStyle/>
        <a:p>
          <a:endParaRPr lang="en-GB"/>
        </a:p>
      </dgm:t>
    </dgm:pt>
    <dgm:pt modelId="{199C4E31-48AD-4477-873A-D7BF0061A35E}">
      <dgm:prSet/>
      <dgm:spPr/>
      <dgm:t>
        <a:bodyPr/>
        <a:lstStyle/>
        <a:p>
          <a:r>
            <a:rPr lang="nl-BE" dirty="0"/>
            <a:t>Info sources</a:t>
          </a:r>
          <a:endParaRPr lang="en-GB" dirty="0"/>
        </a:p>
      </dgm:t>
    </dgm:pt>
    <dgm:pt modelId="{A679EA7F-C51B-4BD3-BFC9-FC676891CCBF}" type="parTrans" cxnId="{B8FB2C3F-4116-4B65-AA6D-CDA9BA44E9F8}">
      <dgm:prSet/>
      <dgm:spPr/>
      <dgm:t>
        <a:bodyPr/>
        <a:lstStyle/>
        <a:p>
          <a:endParaRPr lang="en-GB"/>
        </a:p>
      </dgm:t>
    </dgm:pt>
    <dgm:pt modelId="{493587AD-64B4-4423-8121-8783D3BC3891}" type="sibTrans" cxnId="{B8FB2C3F-4116-4B65-AA6D-CDA9BA44E9F8}">
      <dgm:prSet/>
      <dgm:spPr/>
      <dgm:t>
        <a:bodyPr/>
        <a:lstStyle/>
        <a:p>
          <a:endParaRPr lang="en-GB"/>
        </a:p>
      </dgm:t>
    </dgm:pt>
    <dgm:pt modelId="{BDB74F2F-AF19-41ED-BE81-D54C742BD973}">
      <dgm:prSet/>
      <dgm:spPr/>
      <dgm:t>
        <a:bodyPr/>
        <a:lstStyle/>
        <a:p>
          <a:r>
            <a:rPr lang="nl-BE" dirty="0"/>
            <a:t>Datamining</a:t>
          </a:r>
          <a:endParaRPr lang="en-GB" dirty="0"/>
        </a:p>
      </dgm:t>
    </dgm:pt>
    <dgm:pt modelId="{BF5BACB0-4717-4FF8-BC66-9B2682F9F4D1}" type="parTrans" cxnId="{84D7D069-3D65-487B-B3CF-53316CB77805}">
      <dgm:prSet/>
      <dgm:spPr/>
      <dgm:t>
        <a:bodyPr/>
        <a:lstStyle/>
        <a:p>
          <a:endParaRPr lang="en-GB"/>
        </a:p>
      </dgm:t>
    </dgm:pt>
    <dgm:pt modelId="{A96BA4EF-D7C8-43CB-9271-AC85D429B30F}" type="sibTrans" cxnId="{84D7D069-3D65-487B-B3CF-53316CB77805}">
      <dgm:prSet/>
      <dgm:spPr/>
      <dgm:t>
        <a:bodyPr/>
        <a:lstStyle/>
        <a:p>
          <a:endParaRPr lang="en-GB"/>
        </a:p>
      </dgm:t>
    </dgm:pt>
    <dgm:pt modelId="{E2E5A525-EEAC-4903-9C51-EBFBB70A5D7A}" type="pres">
      <dgm:prSet presAssocID="{3EC41101-ECDC-47D2-9381-015FD0CC236F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B9A388A8-64CC-4DD9-AB0E-FAA26D914157}" type="pres">
      <dgm:prSet presAssocID="{7EE5C659-1754-4EB1-923E-1BA4998E0188}" presName="root1" presStyleCnt="0"/>
      <dgm:spPr/>
    </dgm:pt>
    <dgm:pt modelId="{69D3D930-70A4-42C8-9615-9F67D00171D5}" type="pres">
      <dgm:prSet presAssocID="{7EE5C659-1754-4EB1-923E-1BA4998E0188}" presName="LevelOneTextNode" presStyleLbl="node0" presStyleIdx="0" presStyleCnt="1" custLinFactNeighborX="30405" custLinFactNeighborY="-26148">
        <dgm:presLayoutVars>
          <dgm:chPref val="3"/>
        </dgm:presLayoutVars>
      </dgm:prSet>
      <dgm:spPr/>
    </dgm:pt>
    <dgm:pt modelId="{87B0721D-39DD-4ABB-A903-B216E322A82F}" type="pres">
      <dgm:prSet presAssocID="{7EE5C659-1754-4EB1-923E-1BA4998E0188}" presName="level2hierChild" presStyleCnt="0"/>
      <dgm:spPr/>
    </dgm:pt>
    <dgm:pt modelId="{E60F9267-E1F2-40DE-B199-57D956704E70}" type="pres">
      <dgm:prSet presAssocID="{7EE670DA-7C8F-4782-98E0-875D5581739D}" presName="conn2-1" presStyleLbl="parChTrans1D2" presStyleIdx="0" presStyleCnt="3"/>
      <dgm:spPr/>
    </dgm:pt>
    <dgm:pt modelId="{65458CB4-D599-4AB9-9A93-1817F99D508E}" type="pres">
      <dgm:prSet presAssocID="{7EE670DA-7C8F-4782-98E0-875D5581739D}" presName="connTx" presStyleLbl="parChTrans1D2" presStyleIdx="0" presStyleCnt="3"/>
      <dgm:spPr/>
    </dgm:pt>
    <dgm:pt modelId="{52AC0306-225A-48FC-AF1F-A609AA086A20}" type="pres">
      <dgm:prSet presAssocID="{7F5EB536-811D-4346-B910-FC95CB78A4AB}" presName="root2" presStyleCnt="0"/>
      <dgm:spPr/>
    </dgm:pt>
    <dgm:pt modelId="{72AD1B5B-6465-4A04-AFD5-C9101EB7CB24}" type="pres">
      <dgm:prSet presAssocID="{7F5EB536-811D-4346-B910-FC95CB78A4AB}" presName="LevelTwoTextNode" presStyleLbl="node2" presStyleIdx="0" presStyleCnt="3">
        <dgm:presLayoutVars>
          <dgm:chPref val="3"/>
        </dgm:presLayoutVars>
      </dgm:prSet>
      <dgm:spPr/>
    </dgm:pt>
    <dgm:pt modelId="{DC4B5938-1676-4B21-A519-13A1ED1A627B}" type="pres">
      <dgm:prSet presAssocID="{7F5EB536-811D-4346-B910-FC95CB78A4AB}" presName="level3hierChild" presStyleCnt="0"/>
      <dgm:spPr/>
    </dgm:pt>
    <dgm:pt modelId="{D7A64C54-1AAB-47F8-9BCC-A75EFE71757E}" type="pres">
      <dgm:prSet presAssocID="{BF5BACB0-4717-4FF8-BC66-9B2682F9F4D1}" presName="conn2-1" presStyleLbl="parChTrans1D3" presStyleIdx="0" presStyleCnt="6"/>
      <dgm:spPr/>
    </dgm:pt>
    <dgm:pt modelId="{511DF013-F2CB-4127-8C05-8134720A7353}" type="pres">
      <dgm:prSet presAssocID="{BF5BACB0-4717-4FF8-BC66-9B2682F9F4D1}" presName="connTx" presStyleLbl="parChTrans1D3" presStyleIdx="0" presStyleCnt="6"/>
      <dgm:spPr/>
    </dgm:pt>
    <dgm:pt modelId="{BEF83980-1025-49C5-AD1F-B940EBB8EF4A}" type="pres">
      <dgm:prSet presAssocID="{BDB74F2F-AF19-41ED-BE81-D54C742BD973}" presName="root2" presStyleCnt="0"/>
      <dgm:spPr/>
    </dgm:pt>
    <dgm:pt modelId="{4130BA0D-36A3-4C2A-8515-59475440FDB9}" type="pres">
      <dgm:prSet presAssocID="{BDB74F2F-AF19-41ED-BE81-D54C742BD973}" presName="LevelTwoTextNode" presStyleLbl="node3" presStyleIdx="0" presStyleCnt="6">
        <dgm:presLayoutVars>
          <dgm:chPref val="3"/>
        </dgm:presLayoutVars>
      </dgm:prSet>
      <dgm:spPr/>
    </dgm:pt>
    <dgm:pt modelId="{0D408A78-F840-41E1-96F2-38EC6A4FE270}" type="pres">
      <dgm:prSet presAssocID="{BDB74F2F-AF19-41ED-BE81-D54C742BD973}" presName="level3hierChild" presStyleCnt="0"/>
      <dgm:spPr/>
    </dgm:pt>
    <dgm:pt modelId="{7FA02EED-BC4A-429A-95BE-7826AFC81083}" type="pres">
      <dgm:prSet presAssocID="{A679EA7F-C51B-4BD3-BFC9-FC676891CCBF}" presName="conn2-1" presStyleLbl="parChTrans1D3" presStyleIdx="1" presStyleCnt="6"/>
      <dgm:spPr/>
    </dgm:pt>
    <dgm:pt modelId="{5ED22462-3954-4CE3-9CE7-A83D15E89F3B}" type="pres">
      <dgm:prSet presAssocID="{A679EA7F-C51B-4BD3-BFC9-FC676891CCBF}" presName="connTx" presStyleLbl="parChTrans1D3" presStyleIdx="1" presStyleCnt="6"/>
      <dgm:spPr/>
    </dgm:pt>
    <dgm:pt modelId="{2C34B7DA-FEAC-4FC1-A4D1-3EFCB73A502C}" type="pres">
      <dgm:prSet presAssocID="{199C4E31-48AD-4477-873A-D7BF0061A35E}" presName="root2" presStyleCnt="0"/>
      <dgm:spPr/>
    </dgm:pt>
    <dgm:pt modelId="{49CDBF33-48E3-405D-9155-775784A07E3C}" type="pres">
      <dgm:prSet presAssocID="{199C4E31-48AD-4477-873A-D7BF0061A35E}" presName="LevelTwoTextNode" presStyleLbl="node3" presStyleIdx="1" presStyleCnt="6">
        <dgm:presLayoutVars>
          <dgm:chPref val="3"/>
        </dgm:presLayoutVars>
      </dgm:prSet>
      <dgm:spPr/>
    </dgm:pt>
    <dgm:pt modelId="{C3D5D5A6-7F6C-4863-AED4-22FC6368D93E}" type="pres">
      <dgm:prSet presAssocID="{199C4E31-48AD-4477-873A-D7BF0061A35E}" presName="level3hierChild" presStyleCnt="0"/>
      <dgm:spPr/>
    </dgm:pt>
    <dgm:pt modelId="{52987AF5-23B7-4FEA-BF70-58EE5470FDC2}" type="pres">
      <dgm:prSet presAssocID="{97B35AE6-CAA3-4064-A11B-BAAF8EEAE56D}" presName="conn2-1" presStyleLbl="parChTrans1D2" presStyleIdx="1" presStyleCnt="3"/>
      <dgm:spPr/>
    </dgm:pt>
    <dgm:pt modelId="{74BF74A5-A921-4939-B5A5-CC116B57D005}" type="pres">
      <dgm:prSet presAssocID="{97B35AE6-CAA3-4064-A11B-BAAF8EEAE56D}" presName="connTx" presStyleLbl="parChTrans1D2" presStyleIdx="1" presStyleCnt="3"/>
      <dgm:spPr/>
    </dgm:pt>
    <dgm:pt modelId="{1C3FECC5-F34A-4B79-A6B6-FA150F663752}" type="pres">
      <dgm:prSet presAssocID="{0763D67D-67B1-4B2D-B79D-54A9D53DD0E7}" presName="root2" presStyleCnt="0"/>
      <dgm:spPr/>
    </dgm:pt>
    <dgm:pt modelId="{7583BBD7-4D5F-476C-A872-3B0C4F3EA1DA}" type="pres">
      <dgm:prSet presAssocID="{0763D67D-67B1-4B2D-B79D-54A9D53DD0E7}" presName="LevelTwoTextNode" presStyleLbl="node2" presStyleIdx="1" presStyleCnt="3">
        <dgm:presLayoutVars>
          <dgm:chPref val="3"/>
        </dgm:presLayoutVars>
      </dgm:prSet>
      <dgm:spPr/>
    </dgm:pt>
    <dgm:pt modelId="{9877ADB8-9F2F-4D30-BA1F-9E91C761C74C}" type="pres">
      <dgm:prSet presAssocID="{0763D67D-67B1-4B2D-B79D-54A9D53DD0E7}" presName="level3hierChild" presStyleCnt="0"/>
      <dgm:spPr/>
    </dgm:pt>
    <dgm:pt modelId="{5C2BCCBC-7E6C-420E-9455-576A948092E8}" type="pres">
      <dgm:prSet presAssocID="{E879CF14-4E42-445F-B156-271789F8DB93}" presName="conn2-1" presStyleLbl="parChTrans1D3" presStyleIdx="2" presStyleCnt="6"/>
      <dgm:spPr/>
    </dgm:pt>
    <dgm:pt modelId="{85850D5D-956A-48FC-820C-32305AAEFD1F}" type="pres">
      <dgm:prSet presAssocID="{E879CF14-4E42-445F-B156-271789F8DB93}" presName="connTx" presStyleLbl="parChTrans1D3" presStyleIdx="2" presStyleCnt="6"/>
      <dgm:spPr/>
    </dgm:pt>
    <dgm:pt modelId="{1CB3B228-B2AE-4EB8-AF22-0736C0CBD101}" type="pres">
      <dgm:prSet presAssocID="{7118775F-7631-42D9-801D-C567B8C5CD9F}" presName="root2" presStyleCnt="0"/>
      <dgm:spPr/>
    </dgm:pt>
    <dgm:pt modelId="{2BCD5212-F8DC-4D8F-8143-3105B3AAD9AE}" type="pres">
      <dgm:prSet presAssocID="{7118775F-7631-42D9-801D-C567B8C5CD9F}" presName="LevelTwoTextNode" presStyleLbl="node3" presStyleIdx="2" presStyleCnt="6">
        <dgm:presLayoutVars>
          <dgm:chPref val="3"/>
        </dgm:presLayoutVars>
      </dgm:prSet>
      <dgm:spPr/>
    </dgm:pt>
    <dgm:pt modelId="{EBF0E47C-1D33-4C05-95B1-4F1106C6603B}" type="pres">
      <dgm:prSet presAssocID="{7118775F-7631-42D9-801D-C567B8C5CD9F}" presName="level3hierChild" presStyleCnt="0"/>
      <dgm:spPr/>
    </dgm:pt>
    <dgm:pt modelId="{6E43E82C-0F75-4541-9BB0-EA49FE6A53BC}" type="pres">
      <dgm:prSet presAssocID="{B264B806-094F-443A-AE53-0B3D4B95D1C7}" presName="conn2-1" presStyleLbl="parChTrans1D2" presStyleIdx="2" presStyleCnt="3"/>
      <dgm:spPr/>
    </dgm:pt>
    <dgm:pt modelId="{70C6EC28-6EE2-4E4B-8F34-8409A27A27FD}" type="pres">
      <dgm:prSet presAssocID="{B264B806-094F-443A-AE53-0B3D4B95D1C7}" presName="connTx" presStyleLbl="parChTrans1D2" presStyleIdx="2" presStyleCnt="3"/>
      <dgm:spPr/>
    </dgm:pt>
    <dgm:pt modelId="{2FAAD712-3E2D-4C70-8FBB-5713715746B9}" type="pres">
      <dgm:prSet presAssocID="{AFE00B99-514D-447C-9825-26E3BC586C59}" presName="root2" presStyleCnt="0"/>
      <dgm:spPr/>
    </dgm:pt>
    <dgm:pt modelId="{F2DF5B14-C6EF-4920-B14E-F19BB51AF65F}" type="pres">
      <dgm:prSet presAssocID="{AFE00B99-514D-447C-9825-26E3BC586C59}" presName="LevelTwoTextNode" presStyleLbl="node2" presStyleIdx="2" presStyleCnt="3">
        <dgm:presLayoutVars>
          <dgm:chPref val="3"/>
        </dgm:presLayoutVars>
      </dgm:prSet>
      <dgm:spPr/>
    </dgm:pt>
    <dgm:pt modelId="{F46AB38C-0A88-4DB9-8F5A-59BD49265D38}" type="pres">
      <dgm:prSet presAssocID="{AFE00B99-514D-447C-9825-26E3BC586C59}" presName="level3hierChild" presStyleCnt="0"/>
      <dgm:spPr/>
    </dgm:pt>
    <dgm:pt modelId="{00E7CABE-C4B8-4B22-9EE6-59966E3F0860}" type="pres">
      <dgm:prSet presAssocID="{7C34B18B-0BDC-4863-B85A-690C98B675B7}" presName="conn2-1" presStyleLbl="parChTrans1D3" presStyleIdx="3" presStyleCnt="6"/>
      <dgm:spPr/>
    </dgm:pt>
    <dgm:pt modelId="{DE9D4978-2A11-4402-94B5-08E038FB0278}" type="pres">
      <dgm:prSet presAssocID="{7C34B18B-0BDC-4863-B85A-690C98B675B7}" presName="connTx" presStyleLbl="parChTrans1D3" presStyleIdx="3" presStyleCnt="6"/>
      <dgm:spPr/>
    </dgm:pt>
    <dgm:pt modelId="{30349B82-624F-4966-BF16-19C384F2C82C}" type="pres">
      <dgm:prSet presAssocID="{A8DF6337-4C4F-479B-92C3-5F179506324C}" presName="root2" presStyleCnt="0"/>
      <dgm:spPr/>
    </dgm:pt>
    <dgm:pt modelId="{8E601A7F-CCB6-4954-9A75-FEB17C73CD2A}" type="pres">
      <dgm:prSet presAssocID="{A8DF6337-4C4F-479B-92C3-5F179506324C}" presName="LevelTwoTextNode" presStyleLbl="node3" presStyleIdx="3" presStyleCnt="6">
        <dgm:presLayoutVars>
          <dgm:chPref val="3"/>
        </dgm:presLayoutVars>
      </dgm:prSet>
      <dgm:spPr/>
    </dgm:pt>
    <dgm:pt modelId="{0340975E-F6D9-4D64-BB34-82F2812C80E5}" type="pres">
      <dgm:prSet presAssocID="{A8DF6337-4C4F-479B-92C3-5F179506324C}" presName="level3hierChild" presStyleCnt="0"/>
      <dgm:spPr/>
    </dgm:pt>
    <dgm:pt modelId="{885628D2-6B9D-4919-9631-13881783E0BA}" type="pres">
      <dgm:prSet presAssocID="{48A389DD-B5CA-4C18-9195-A4B2B11CC045}" presName="conn2-1" presStyleLbl="parChTrans1D3" presStyleIdx="4" presStyleCnt="6"/>
      <dgm:spPr/>
    </dgm:pt>
    <dgm:pt modelId="{3B282AF2-A1B7-4F25-9926-16289F86CC75}" type="pres">
      <dgm:prSet presAssocID="{48A389DD-B5CA-4C18-9195-A4B2B11CC045}" presName="connTx" presStyleLbl="parChTrans1D3" presStyleIdx="4" presStyleCnt="6"/>
      <dgm:spPr/>
    </dgm:pt>
    <dgm:pt modelId="{1D8C667B-F1EF-4F74-AB00-BB0E3545D19C}" type="pres">
      <dgm:prSet presAssocID="{B9AE045D-8052-4387-A4C3-58C6E9555CCA}" presName="root2" presStyleCnt="0"/>
      <dgm:spPr/>
    </dgm:pt>
    <dgm:pt modelId="{5207C4C7-2FED-4066-83EB-BD982EF9E97A}" type="pres">
      <dgm:prSet presAssocID="{B9AE045D-8052-4387-A4C3-58C6E9555CCA}" presName="LevelTwoTextNode" presStyleLbl="node3" presStyleIdx="4" presStyleCnt="6">
        <dgm:presLayoutVars>
          <dgm:chPref val="3"/>
        </dgm:presLayoutVars>
      </dgm:prSet>
      <dgm:spPr/>
    </dgm:pt>
    <dgm:pt modelId="{FE18EB6B-D42E-41E6-A36F-9DB25AAC1BBE}" type="pres">
      <dgm:prSet presAssocID="{B9AE045D-8052-4387-A4C3-58C6E9555CCA}" presName="level3hierChild" presStyleCnt="0"/>
      <dgm:spPr/>
    </dgm:pt>
    <dgm:pt modelId="{B74CD4EA-DE83-4425-9CB4-4D596FFC09FE}" type="pres">
      <dgm:prSet presAssocID="{B56805E3-C374-4CDE-AA4B-98A35FDE2DAE}" presName="conn2-1" presStyleLbl="parChTrans1D3" presStyleIdx="5" presStyleCnt="6"/>
      <dgm:spPr/>
    </dgm:pt>
    <dgm:pt modelId="{4FCED169-5106-4017-A88E-4D64309D7293}" type="pres">
      <dgm:prSet presAssocID="{B56805E3-C374-4CDE-AA4B-98A35FDE2DAE}" presName="connTx" presStyleLbl="parChTrans1D3" presStyleIdx="5" presStyleCnt="6"/>
      <dgm:spPr/>
    </dgm:pt>
    <dgm:pt modelId="{0BBEE1D1-CE65-4215-BF5A-332BD115C6F6}" type="pres">
      <dgm:prSet presAssocID="{FBA1C34B-1272-49B0-9391-CE86BAB24795}" presName="root2" presStyleCnt="0"/>
      <dgm:spPr/>
    </dgm:pt>
    <dgm:pt modelId="{DF9CB2E3-A25E-421A-A97C-6EB900A262A0}" type="pres">
      <dgm:prSet presAssocID="{FBA1C34B-1272-49B0-9391-CE86BAB24795}" presName="LevelTwoTextNode" presStyleLbl="node3" presStyleIdx="5" presStyleCnt="6">
        <dgm:presLayoutVars>
          <dgm:chPref val="3"/>
        </dgm:presLayoutVars>
      </dgm:prSet>
      <dgm:spPr/>
    </dgm:pt>
    <dgm:pt modelId="{B7972C49-C0D3-4B7D-BB27-28B65C818C9C}" type="pres">
      <dgm:prSet presAssocID="{FBA1C34B-1272-49B0-9391-CE86BAB24795}" presName="level3hierChild" presStyleCnt="0"/>
      <dgm:spPr/>
    </dgm:pt>
  </dgm:ptLst>
  <dgm:cxnLst>
    <dgm:cxn modelId="{EB0CEC60-209E-459F-9CFE-F25979D96E3F}" type="presOf" srcId="{BF5BACB0-4717-4FF8-BC66-9B2682F9F4D1}" destId="{511DF013-F2CB-4127-8C05-8134720A7353}" srcOrd="1" destOrd="0" presId="urn:microsoft.com/office/officeart/2005/8/layout/hierarchy2"/>
    <dgm:cxn modelId="{20B3EBAF-157D-4A10-BE7E-DD8501B30AE4}" type="presOf" srcId="{A679EA7F-C51B-4BD3-BFC9-FC676891CCBF}" destId="{5ED22462-3954-4CE3-9CE7-A83D15E89F3B}" srcOrd="1" destOrd="0" presId="urn:microsoft.com/office/officeart/2005/8/layout/hierarchy2"/>
    <dgm:cxn modelId="{B9B8F6DF-AAD2-46F1-A3CE-1EDCF7089626}" type="presOf" srcId="{7C34B18B-0BDC-4863-B85A-690C98B675B7}" destId="{DE9D4978-2A11-4402-94B5-08E038FB0278}" srcOrd="1" destOrd="0" presId="urn:microsoft.com/office/officeart/2005/8/layout/hierarchy2"/>
    <dgm:cxn modelId="{C323A308-D76C-4B90-8C98-C84EA468D084}" type="presOf" srcId="{A8DF6337-4C4F-479B-92C3-5F179506324C}" destId="{8E601A7F-CCB6-4954-9A75-FEB17C73CD2A}" srcOrd="0" destOrd="0" presId="urn:microsoft.com/office/officeart/2005/8/layout/hierarchy2"/>
    <dgm:cxn modelId="{83001FEE-28FE-4E64-B26F-F7C34CE19CD2}" type="presOf" srcId="{7118775F-7631-42D9-801D-C567B8C5CD9F}" destId="{2BCD5212-F8DC-4D8F-8143-3105B3AAD9AE}" srcOrd="0" destOrd="0" presId="urn:microsoft.com/office/officeart/2005/8/layout/hierarchy2"/>
    <dgm:cxn modelId="{9FAFB695-E828-4F93-ACED-B683405C2458}" type="presOf" srcId="{B264B806-094F-443A-AE53-0B3D4B95D1C7}" destId="{70C6EC28-6EE2-4E4B-8F34-8409A27A27FD}" srcOrd="1" destOrd="0" presId="urn:microsoft.com/office/officeart/2005/8/layout/hierarchy2"/>
    <dgm:cxn modelId="{95D51807-E1E7-46CF-970D-6CE8591C33E0}" type="presOf" srcId="{FBA1C34B-1272-49B0-9391-CE86BAB24795}" destId="{DF9CB2E3-A25E-421A-A97C-6EB900A262A0}" srcOrd="0" destOrd="0" presId="urn:microsoft.com/office/officeart/2005/8/layout/hierarchy2"/>
    <dgm:cxn modelId="{19AEA89F-7A4C-4802-9422-7CE6D382FE46}" srcId="{0763D67D-67B1-4B2D-B79D-54A9D53DD0E7}" destId="{7118775F-7631-42D9-801D-C567B8C5CD9F}" srcOrd="0" destOrd="0" parTransId="{E879CF14-4E42-445F-B156-271789F8DB93}" sibTransId="{164BBE7D-DC7E-4A57-8EEB-0A24855FCA91}"/>
    <dgm:cxn modelId="{6A2C480C-CB99-4502-9026-707A1A605F11}" type="presOf" srcId="{E879CF14-4E42-445F-B156-271789F8DB93}" destId="{5C2BCCBC-7E6C-420E-9455-576A948092E8}" srcOrd="0" destOrd="0" presId="urn:microsoft.com/office/officeart/2005/8/layout/hierarchy2"/>
    <dgm:cxn modelId="{F87E6676-47A9-45BD-B4E4-84075A857FCF}" type="presOf" srcId="{A679EA7F-C51B-4BD3-BFC9-FC676891CCBF}" destId="{7FA02EED-BC4A-429A-95BE-7826AFC81083}" srcOrd="0" destOrd="0" presId="urn:microsoft.com/office/officeart/2005/8/layout/hierarchy2"/>
    <dgm:cxn modelId="{DE4CC8B0-7CC2-4C0D-9D8E-0481513B51D9}" type="presOf" srcId="{AFE00B99-514D-447C-9825-26E3BC586C59}" destId="{F2DF5B14-C6EF-4920-B14E-F19BB51AF65F}" srcOrd="0" destOrd="0" presId="urn:microsoft.com/office/officeart/2005/8/layout/hierarchy2"/>
    <dgm:cxn modelId="{84D7D069-3D65-487B-B3CF-53316CB77805}" srcId="{7F5EB536-811D-4346-B910-FC95CB78A4AB}" destId="{BDB74F2F-AF19-41ED-BE81-D54C742BD973}" srcOrd="0" destOrd="0" parTransId="{BF5BACB0-4717-4FF8-BC66-9B2682F9F4D1}" sibTransId="{A96BA4EF-D7C8-43CB-9271-AC85D429B30F}"/>
    <dgm:cxn modelId="{CCCFBE93-4533-4E10-9D38-EBE49D1DA88F}" type="presOf" srcId="{BDB74F2F-AF19-41ED-BE81-D54C742BD973}" destId="{4130BA0D-36A3-4C2A-8515-59475440FDB9}" srcOrd="0" destOrd="0" presId="urn:microsoft.com/office/officeart/2005/8/layout/hierarchy2"/>
    <dgm:cxn modelId="{853A0AB1-47CC-4260-B29D-0AA2797FFBF1}" type="presOf" srcId="{97B35AE6-CAA3-4064-A11B-BAAF8EEAE56D}" destId="{74BF74A5-A921-4939-B5A5-CC116B57D005}" srcOrd="1" destOrd="0" presId="urn:microsoft.com/office/officeart/2005/8/layout/hierarchy2"/>
    <dgm:cxn modelId="{712A4BE9-0C2B-4C40-9F82-FA644867DCFC}" type="presOf" srcId="{0763D67D-67B1-4B2D-B79D-54A9D53DD0E7}" destId="{7583BBD7-4D5F-476C-A872-3B0C4F3EA1DA}" srcOrd="0" destOrd="0" presId="urn:microsoft.com/office/officeart/2005/8/layout/hierarchy2"/>
    <dgm:cxn modelId="{B8FB2C3F-4116-4B65-AA6D-CDA9BA44E9F8}" srcId="{7F5EB536-811D-4346-B910-FC95CB78A4AB}" destId="{199C4E31-48AD-4477-873A-D7BF0061A35E}" srcOrd="1" destOrd="0" parTransId="{A679EA7F-C51B-4BD3-BFC9-FC676891CCBF}" sibTransId="{493587AD-64B4-4423-8121-8783D3BC3891}"/>
    <dgm:cxn modelId="{04B5FC6A-30EB-447B-9FC7-6DA3D2FA689C}" type="presOf" srcId="{7EE670DA-7C8F-4782-98E0-875D5581739D}" destId="{65458CB4-D599-4AB9-9A93-1817F99D508E}" srcOrd="1" destOrd="0" presId="urn:microsoft.com/office/officeart/2005/8/layout/hierarchy2"/>
    <dgm:cxn modelId="{0C921529-7D0C-4A2B-BC29-AB02812099BA}" type="presOf" srcId="{E879CF14-4E42-445F-B156-271789F8DB93}" destId="{85850D5D-956A-48FC-820C-32305AAEFD1F}" srcOrd="1" destOrd="0" presId="urn:microsoft.com/office/officeart/2005/8/layout/hierarchy2"/>
    <dgm:cxn modelId="{602C123F-055B-4D28-B6C1-4197F8426DEB}" type="presOf" srcId="{97B35AE6-CAA3-4064-A11B-BAAF8EEAE56D}" destId="{52987AF5-23B7-4FEA-BF70-58EE5470FDC2}" srcOrd="0" destOrd="0" presId="urn:microsoft.com/office/officeart/2005/8/layout/hierarchy2"/>
    <dgm:cxn modelId="{2F069556-84C2-4D45-AED7-D7CE675D475E}" type="presOf" srcId="{B56805E3-C374-4CDE-AA4B-98A35FDE2DAE}" destId="{4FCED169-5106-4017-A88E-4D64309D7293}" srcOrd="1" destOrd="0" presId="urn:microsoft.com/office/officeart/2005/8/layout/hierarchy2"/>
    <dgm:cxn modelId="{84223B3D-F0B9-4F04-A485-8E9D0639D839}" type="presOf" srcId="{7C34B18B-0BDC-4863-B85A-690C98B675B7}" destId="{00E7CABE-C4B8-4B22-9EE6-59966E3F0860}" srcOrd="0" destOrd="0" presId="urn:microsoft.com/office/officeart/2005/8/layout/hierarchy2"/>
    <dgm:cxn modelId="{AC1DFD99-B2F1-4A00-A9B2-C2E6B749F40E}" srcId="{3EC41101-ECDC-47D2-9381-015FD0CC236F}" destId="{7EE5C659-1754-4EB1-923E-1BA4998E0188}" srcOrd="0" destOrd="0" parTransId="{83D05534-0659-4549-86B8-8822396DD478}" sibTransId="{48727017-9C35-4C9C-9DA0-E6F5E1A52B7C}"/>
    <dgm:cxn modelId="{639509D0-1FEB-4C20-B7F6-97F6020E47CE}" type="presOf" srcId="{199C4E31-48AD-4477-873A-D7BF0061A35E}" destId="{49CDBF33-48E3-405D-9155-775784A07E3C}" srcOrd="0" destOrd="0" presId="urn:microsoft.com/office/officeart/2005/8/layout/hierarchy2"/>
    <dgm:cxn modelId="{AA97DDA9-6FC3-485D-9AB4-A0541FB51419}" srcId="{AFE00B99-514D-447C-9825-26E3BC586C59}" destId="{A8DF6337-4C4F-479B-92C3-5F179506324C}" srcOrd="0" destOrd="0" parTransId="{7C34B18B-0BDC-4863-B85A-690C98B675B7}" sibTransId="{BB70ABF1-87C3-439A-B6C3-9008494034A5}"/>
    <dgm:cxn modelId="{B5918ED4-61A6-4A5A-90F1-6478B7C7F361}" srcId="{7EE5C659-1754-4EB1-923E-1BA4998E0188}" destId="{AFE00B99-514D-447C-9825-26E3BC586C59}" srcOrd="2" destOrd="0" parTransId="{B264B806-094F-443A-AE53-0B3D4B95D1C7}" sibTransId="{3470C819-7E5C-4C1E-87EC-89F7A9CB3CC0}"/>
    <dgm:cxn modelId="{751D23B6-40C2-4AC8-8A69-594705FF6C1B}" type="presOf" srcId="{3EC41101-ECDC-47D2-9381-015FD0CC236F}" destId="{E2E5A525-EEAC-4903-9C51-EBFBB70A5D7A}" srcOrd="0" destOrd="0" presId="urn:microsoft.com/office/officeart/2005/8/layout/hierarchy2"/>
    <dgm:cxn modelId="{E21B98CF-36A0-465F-AB75-0A7B409AF8A3}" srcId="{AFE00B99-514D-447C-9825-26E3BC586C59}" destId="{FBA1C34B-1272-49B0-9391-CE86BAB24795}" srcOrd="2" destOrd="0" parTransId="{B56805E3-C374-4CDE-AA4B-98A35FDE2DAE}" sibTransId="{18898A52-046B-4141-98DF-A25C4BC4C4CA}"/>
    <dgm:cxn modelId="{E636E138-7E06-4B88-A3E8-11D24D929E5C}" type="presOf" srcId="{48A389DD-B5CA-4C18-9195-A4B2B11CC045}" destId="{3B282AF2-A1B7-4F25-9926-16289F86CC75}" srcOrd="1" destOrd="0" presId="urn:microsoft.com/office/officeart/2005/8/layout/hierarchy2"/>
    <dgm:cxn modelId="{4DE20F1F-FFC5-4C96-B673-BC9F5A5850AE}" type="presOf" srcId="{7EE5C659-1754-4EB1-923E-1BA4998E0188}" destId="{69D3D930-70A4-42C8-9615-9F67D00171D5}" srcOrd="0" destOrd="0" presId="urn:microsoft.com/office/officeart/2005/8/layout/hierarchy2"/>
    <dgm:cxn modelId="{506ABDE1-09F4-4698-B53F-3DEBBEA38411}" srcId="{AFE00B99-514D-447C-9825-26E3BC586C59}" destId="{B9AE045D-8052-4387-A4C3-58C6E9555CCA}" srcOrd="1" destOrd="0" parTransId="{48A389DD-B5CA-4C18-9195-A4B2B11CC045}" sibTransId="{A6B620C5-0EFB-4622-90BB-3CF463112551}"/>
    <dgm:cxn modelId="{05487B93-E892-42EE-90E5-C1B761D487DC}" srcId="{7EE5C659-1754-4EB1-923E-1BA4998E0188}" destId="{7F5EB536-811D-4346-B910-FC95CB78A4AB}" srcOrd="0" destOrd="0" parTransId="{7EE670DA-7C8F-4782-98E0-875D5581739D}" sibTransId="{89E48A80-EF18-4B22-90DC-17CC700B3AA0}"/>
    <dgm:cxn modelId="{201DB2AD-1B21-4BDF-9BFC-08EF4CEF0B68}" type="presOf" srcId="{BF5BACB0-4717-4FF8-BC66-9B2682F9F4D1}" destId="{D7A64C54-1AAB-47F8-9BCC-A75EFE71757E}" srcOrd="0" destOrd="0" presId="urn:microsoft.com/office/officeart/2005/8/layout/hierarchy2"/>
    <dgm:cxn modelId="{44B12376-4928-4D6B-A7C8-E4707D290D80}" type="presOf" srcId="{48A389DD-B5CA-4C18-9195-A4B2B11CC045}" destId="{885628D2-6B9D-4919-9631-13881783E0BA}" srcOrd="0" destOrd="0" presId="urn:microsoft.com/office/officeart/2005/8/layout/hierarchy2"/>
    <dgm:cxn modelId="{026CE0AC-2627-48B1-A06A-5961D892FFF1}" type="presOf" srcId="{7EE670DA-7C8F-4782-98E0-875D5581739D}" destId="{E60F9267-E1F2-40DE-B199-57D956704E70}" srcOrd="0" destOrd="0" presId="urn:microsoft.com/office/officeart/2005/8/layout/hierarchy2"/>
    <dgm:cxn modelId="{B30DE42E-8BD5-4462-AE36-445F6D8BBEEF}" type="presOf" srcId="{B56805E3-C374-4CDE-AA4B-98A35FDE2DAE}" destId="{B74CD4EA-DE83-4425-9CB4-4D596FFC09FE}" srcOrd="0" destOrd="0" presId="urn:microsoft.com/office/officeart/2005/8/layout/hierarchy2"/>
    <dgm:cxn modelId="{A1B0F712-618B-409C-BC41-E809FDABA7FF}" srcId="{7EE5C659-1754-4EB1-923E-1BA4998E0188}" destId="{0763D67D-67B1-4B2D-B79D-54A9D53DD0E7}" srcOrd="1" destOrd="0" parTransId="{97B35AE6-CAA3-4064-A11B-BAAF8EEAE56D}" sibTransId="{2E4F4041-AD10-4879-8A05-B9AA48151CB6}"/>
    <dgm:cxn modelId="{FBEC0FE8-A30C-4766-83B2-EA8A9ACC1798}" type="presOf" srcId="{B9AE045D-8052-4387-A4C3-58C6E9555CCA}" destId="{5207C4C7-2FED-4066-83EB-BD982EF9E97A}" srcOrd="0" destOrd="0" presId="urn:microsoft.com/office/officeart/2005/8/layout/hierarchy2"/>
    <dgm:cxn modelId="{0D78912A-28C4-4570-BE38-D36B0945EC9A}" type="presOf" srcId="{7F5EB536-811D-4346-B910-FC95CB78A4AB}" destId="{72AD1B5B-6465-4A04-AFD5-C9101EB7CB24}" srcOrd="0" destOrd="0" presId="urn:microsoft.com/office/officeart/2005/8/layout/hierarchy2"/>
    <dgm:cxn modelId="{6A4A8296-7B64-4202-8303-3CE0D1C0BEF3}" type="presOf" srcId="{B264B806-094F-443A-AE53-0B3D4B95D1C7}" destId="{6E43E82C-0F75-4541-9BB0-EA49FE6A53BC}" srcOrd="0" destOrd="0" presId="urn:microsoft.com/office/officeart/2005/8/layout/hierarchy2"/>
    <dgm:cxn modelId="{EBA06E4D-FA02-4805-A784-C28232E8C5CF}" type="presParOf" srcId="{E2E5A525-EEAC-4903-9C51-EBFBB70A5D7A}" destId="{B9A388A8-64CC-4DD9-AB0E-FAA26D914157}" srcOrd="0" destOrd="0" presId="urn:microsoft.com/office/officeart/2005/8/layout/hierarchy2"/>
    <dgm:cxn modelId="{C6567B06-F510-4BAF-8E59-5B4E87CA5F5C}" type="presParOf" srcId="{B9A388A8-64CC-4DD9-AB0E-FAA26D914157}" destId="{69D3D930-70A4-42C8-9615-9F67D00171D5}" srcOrd="0" destOrd="0" presId="urn:microsoft.com/office/officeart/2005/8/layout/hierarchy2"/>
    <dgm:cxn modelId="{0718E6F3-E608-44D0-9174-94895F6E3771}" type="presParOf" srcId="{B9A388A8-64CC-4DD9-AB0E-FAA26D914157}" destId="{87B0721D-39DD-4ABB-A903-B216E322A82F}" srcOrd="1" destOrd="0" presId="urn:microsoft.com/office/officeart/2005/8/layout/hierarchy2"/>
    <dgm:cxn modelId="{69EBB1E4-2162-47FE-88C7-BB2E8DF25ABE}" type="presParOf" srcId="{87B0721D-39DD-4ABB-A903-B216E322A82F}" destId="{E60F9267-E1F2-40DE-B199-57D956704E70}" srcOrd="0" destOrd="0" presId="urn:microsoft.com/office/officeart/2005/8/layout/hierarchy2"/>
    <dgm:cxn modelId="{8322ABAF-4AE6-4188-8856-D4F9D0023017}" type="presParOf" srcId="{E60F9267-E1F2-40DE-B199-57D956704E70}" destId="{65458CB4-D599-4AB9-9A93-1817F99D508E}" srcOrd="0" destOrd="0" presId="urn:microsoft.com/office/officeart/2005/8/layout/hierarchy2"/>
    <dgm:cxn modelId="{575EF52C-147C-42C6-8F32-78CD8380FB6E}" type="presParOf" srcId="{87B0721D-39DD-4ABB-A903-B216E322A82F}" destId="{52AC0306-225A-48FC-AF1F-A609AA086A20}" srcOrd="1" destOrd="0" presId="urn:microsoft.com/office/officeart/2005/8/layout/hierarchy2"/>
    <dgm:cxn modelId="{51316850-1706-4A29-AA77-290D59DAC40D}" type="presParOf" srcId="{52AC0306-225A-48FC-AF1F-A609AA086A20}" destId="{72AD1B5B-6465-4A04-AFD5-C9101EB7CB24}" srcOrd="0" destOrd="0" presId="urn:microsoft.com/office/officeart/2005/8/layout/hierarchy2"/>
    <dgm:cxn modelId="{C7FCD16B-AAAE-4D28-857E-EAD3B20942F1}" type="presParOf" srcId="{52AC0306-225A-48FC-AF1F-A609AA086A20}" destId="{DC4B5938-1676-4B21-A519-13A1ED1A627B}" srcOrd="1" destOrd="0" presId="urn:microsoft.com/office/officeart/2005/8/layout/hierarchy2"/>
    <dgm:cxn modelId="{FE7206B5-6590-4F04-A7CE-70196047D380}" type="presParOf" srcId="{DC4B5938-1676-4B21-A519-13A1ED1A627B}" destId="{D7A64C54-1AAB-47F8-9BCC-A75EFE71757E}" srcOrd="0" destOrd="0" presId="urn:microsoft.com/office/officeart/2005/8/layout/hierarchy2"/>
    <dgm:cxn modelId="{1CA00631-7356-4501-BD48-207B407DE5FB}" type="presParOf" srcId="{D7A64C54-1AAB-47F8-9BCC-A75EFE71757E}" destId="{511DF013-F2CB-4127-8C05-8134720A7353}" srcOrd="0" destOrd="0" presId="urn:microsoft.com/office/officeart/2005/8/layout/hierarchy2"/>
    <dgm:cxn modelId="{0CA81254-0DAB-412F-A371-25B66377CCB3}" type="presParOf" srcId="{DC4B5938-1676-4B21-A519-13A1ED1A627B}" destId="{BEF83980-1025-49C5-AD1F-B940EBB8EF4A}" srcOrd="1" destOrd="0" presId="urn:microsoft.com/office/officeart/2005/8/layout/hierarchy2"/>
    <dgm:cxn modelId="{43966B9A-E5EC-4DB6-BC7D-B139E106DF21}" type="presParOf" srcId="{BEF83980-1025-49C5-AD1F-B940EBB8EF4A}" destId="{4130BA0D-36A3-4C2A-8515-59475440FDB9}" srcOrd="0" destOrd="0" presId="urn:microsoft.com/office/officeart/2005/8/layout/hierarchy2"/>
    <dgm:cxn modelId="{2C11F6D1-B2CC-4C7A-9831-1C6B120F4999}" type="presParOf" srcId="{BEF83980-1025-49C5-AD1F-B940EBB8EF4A}" destId="{0D408A78-F840-41E1-96F2-38EC6A4FE270}" srcOrd="1" destOrd="0" presId="urn:microsoft.com/office/officeart/2005/8/layout/hierarchy2"/>
    <dgm:cxn modelId="{257DF407-2770-4242-9AD9-9846CBB31907}" type="presParOf" srcId="{DC4B5938-1676-4B21-A519-13A1ED1A627B}" destId="{7FA02EED-BC4A-429A-95BE-7826AFC81083}" srcOrd="2" destOrd="0" presId="urn:microsoft.com/office/officeart/2005/8/layout/hierarchy2"/>
    <dgm:cxn modelId="{9C8B2AC6-F353-49C3-B690-566CE881E1A1}" type="presParOf" srcId="{7FA02EED-BC4A-429A-95BE-7826AFC81083}" destId="{5ED22462-3954-4CE3-9CE7-A83D15E89F3B}" srcOrd="0" destOrd="0" presId="urn:microsoft.com/office/officeart/2005/8/layout/hierarchy2"/>
    <dgm:cxn modelId="{1B733FD7-2B82-4E62-9D59-88491C53A613}" type="presParOf" srcId="{DC4B5938-1676-4B21-A519-13A1ED1A627B}" destId="{2C34B7DA-FEAC-4FC1-A4D1-3EFCB73A502C}" srcOrd="3" destOrd="0" presId="urn:microsoft.com/office/officeart/2005/8/layout/hierarchy2"/>
    <dgm:cxn modelId="{C8448DF9-4389-44F8-BE66-5ED894615A13}" type="presParOf" srcId="{2C34B7DA-FEAC-4FC1-A4D1-3EFCB73A502C}" destId="{49CDBF33-48E3-405D-9155-775784A07E3C}" srcOrd="0" destOrd="0" presId="urn:microsoft.com/office/officeart/2005/8/layout/hierarchy2"/>
    <dgm:cxn modelId="{7075EE7A-7BDE-4AC9-86DC-C61DD50C6DB8}" type="presParOf" srcId="{2C34B7DA-FEAC-4FC1-A4D1-3EFCB73A502C}" destId="{C3D5D5A6-7F6C-4863-AED4-22FC6368D93E}" srcOrd="1" destOrd="0" presId="urn:microsoft.com/office/officeart/2005/8/layout/hierarchy2"/>
    <dgm:cxn modelId="{FE8D935A-A256-4044-A041-FF2BD79028D4}" type="presParOf" srcId="{87B0721D-39DD-4ABB-A903-B216E322A82F}" destId="{52987AF5-23B7-4FEA-BF70-58EE5470FDC2}" srcOrd="2" destOrd="0" presId="urn:microsoft.com/office/officeart/2005/8/layout/hierarchy2"/>
    <dgm:cxn modelId="{CD158B92-132D-45DC-9A6B-83DEA3A7E914}" type="presParOf" srcId="{52987AF5-23B7-4FEA-BF70-58EE5470FDC2}" destId="{74BF74A5-A921-4939-B5A5-CC116B57D005}" srcOrd="0" destOrd="0" presId="urn:microsoft.com/office/officeart/2005/8/layout/hierarchy2"/>
    <dgm:cxn modelId="{08284ABE-0462-4420-AF83-F7128A6DAEDE}" type="presParOf" srcId="{87B0721D-39DD-4ABB-A903-B216E322A82F}" destId="{1C3FECC5-F34A-4B79-A6B6-FA150F663752}" srcOrd="3" destOrd="0" presId="urn:microsoft.com/office/officeart/2005/8/layout/hierarchy2"/>
    <dgm:cxn modelId="{FD0539CB-F07D-4F0C-9B5C-36CA1901CAFD}" type="presParOf" srcId="{1C3FECC5-F34A-4B79-A6B6-FA150F663752}" destId="{7583BBD7-4D5F-476C-A872-3B0C4F3EA1DA}" srcOrd="0" destOrd="0" presId="urn:microsoft.com/office/officeart/2005/8/layout/hierarchy2"/>
    <dgm:cxn modelId="{4AB49739-9B42-40B4-99D1-AC2ABE7A84DF}" type="presParOf" srcId="{1C3FECC5-F34A-4B79-A6B6-FA150F663752}" destId="{9877ADB8-9F2F-4D30-BA1F-9E91C761C74C}" srcOrd="1" destOrd="0" presId="urn:microsoft.com/office/officeart/2005/8/layout/hierarchy2"/>
    <dgm:cxn modelId="{DEDF21A5-2BCF-45B1-BB67-E16E320823DB}" type="presParOf" srcId="{9877ADB8-9F2F-4D30-BA1F-9E91C761C74C}" destId="{5C2BCCBC-7E6C-420E-9455-576A948092E8}" srcOrd="0" destOrd="0" presId="urn:microsoft.com/office/officeart/2005/8/layout/hierarchy2"/>
    <dgm:cxn modelId="{6C8800A7-0FCB-4A5E-8F44-E9995CE6FC6F}" type="presParOf" srcId="{5C2BCCBC-7E6C-420E-9455-576A948092E8}" destId="{85850D5D-956A-48FC-820C-32305AAEFD1F}" srcOrd="0" destOrd="0" presId="urn:microsoft.com/office/officeart/2005/8/layout/hierarchy2"/>
    <dgm:cxn modelId="{ABEFA816-16C1-46B8-A04A-27D0D3E9A4CB}" type="presParOf" srcId="{9877ADB8-9F2F-4D30-BA1F-9E91C761C74C}" destId="{1CB3B228-B2AE-4EB8-AF22-0736C0CBD101}" srcOrd="1" destOrd="0" presId="urn:microsoft.com/office/officeart/2005/8/layout/hierarchy2"/>
    <dgm:cxn modelId="{7C1258D9-0616-4CE5-BF22-EA0E49795E9E}" type="presParOf" srcId="{1CB3B228-B2AE-4EB8-AF22-0736C0CBD101}" destId="{2BCD5212-F8DC-4D8F-8143-3105B3AAD9AE}" srcOrd="0" destOrd="0" presId="urn:microsoft.com/office/officeart/2005/8/layout/hierarchy2"/>
    <dgm:cxn modelId="{E7ED2176-174F-4C41-97D7-031E456C64E5}" type="presParOf" srcId="{1CB3B228-B2AE-4EB8-AF22-0736C0CBD101}" destId="{EBF0E47C-1D33-4C05-95B1-4F1106C6603B}" srcOrd="1" destOrd="0" presId="urn:microsoft.com/office/officeart/2005/8/layout/hierarchy2"/>
    <dgm:cxn modelId="{68918D04-A013-4DBD-8E89-843105139818}" type="presParOf" srcId="{87B0721D-39DD-4ABB-A903-B216E322A82F}" destId="{6E43E82C-0F75-4541-9BB0-EA49FE6A53BC}" srcOrd="4" destOrd="0" presId="urn:microsoft.com/office/officeart/2005/8/layout/hierarchy2"/>
    <dgm:cxn modelId="{390FC0F6-7FA1-4CB9-A235-2B08E27876E9}" type="presParOf" srcId="{6E43E82C-0F75-4541-9BB0-EA49FE6A53BC}" destId="{70C6EC28-6EE2-4E4B-8F34-8409A27A27FD}" srcOrd="0" destOrd="0" presId="urn:microsoft.com/office/officeart/2005/8/layout/hierarchy2"/>
    <dgm:cxn modelId="{5F626334-5772-4254-A456-7631D7DDD065}" type="presParOf" srcId="{87B0721D-39DD-4ABB-A903-B216E322A82F}" destId="{2FAAD712-3E2D-4C70-8FBB-5713715746B9}" srcOrd="5" destOrd="0" presId="urn:microsoft.com/office/officeart/2005/8/layout/hierarchy2"/>
    <dgm:cxn modelId="{D5E9847D-0BD4-4456-900C-1D3A1FED7496}" type="presParOf" srcId="{2FAAD712-3E2D-4C70-8FBB-5713715746B9}" destId="{F2DF5B14-C6EF-4920-B14E-F19BB51AF65F}" srcOrd="0" destOrd="0" presId="urn:microsoft.com/office/officeart/2005/8/layout/hierarchy2"/>
    <dgm:cxn modelId="{0AED7193-5002-4920-B525-B27CB0939977}" type="presParOf" srcId="{2FAAD712-3E2D-4C70-8FBB-5713715746B9}" destId="{F46AB38C-0A88-4DB9-8F5A-59BD49265D38}" srcOrd="1" destOrd="0" presId="urn:microsoft.com/office/officeart/2005/8/layout/hierarchy2"/>
    <dgm:cxn modelId="{4ACBF401-C991-40D1-84F8-B72E435B1DD2}" type="presParOf" srcId="{F46AB38C-0A88-4DB9-8F5A-59BD49265D38}" destId="{00E7CABE-C4B8-4B22-9EE6-59966E3F0860}" srcOrd="0" destOrd="0" presId="urn:microsoft.com/office/officeart/2005/8/layout/hierarchy2"/>
    <dgm:cxn modelId="{10A837E7-F707-4129-8161-91F76E42053C}" type="presParOf" srcId="{00E7CABE-C4B8-4B22-9EE6-59966E3F0860}" destId="{DE9D4978-2A11-4402-94B5-08E038FB0278}" srcOrd="0" destOrd="0" presId="urn:microsoft.com/office/officeart/2005/8/layout/hierarchy2"/>
    <dgm:cxn modelId="{BE984671-A333-437D-96EE-71A131B99D68}" type="presParOf" srcId="{F46AB38C-0A88-4DB9-8F5A-59BD49265D38}" destId="{30349B82-624F-4966-BF16-19C384F2C82C}" srcOrd="1" destOrd="0" presId="urn:microsoft.com/office/officeart/2005/8/layout/hierarchy2"/>
    <dgm:cxn modelId="{2F3D9266-4AC9-4F6C-B4B7-3163C49328C4}" type="presParOf" srcId="{30349B82-624F-4966-BF16-19C384F2C82C}" destId="{8E601A7F-CCB6-4954-9A75-FEB17C73CD2A}" srcOrd="0" destOrd="0" presId="urn:microsoft.com/office/officeart/2005/8/layout/hierarchy2"/>
    <dgm:cxn modelId="{66FB8EC4-EFDA-40ED-8AAF-1BC2425377EC}" type="presParOf" srcId="{30349B82-624F-4966-BF16-19C384F2C82C}" destId="{0340975E-F6D9-4D64-BB34-82F2812C80E5}" srcOrd="1" destOrd="0" presId="urn:microsoft.com/office/officeart/2005/8/layout/hierarchy2"/>
    <dgm:cxn modelId="{357B22F7-E70F-44FB-AA8F-4B3EA91BF65D}" type="presParOf" srcId="{F46AB38C-0A88-4DB9-8F5A-59BD49265D38}" destId="{885628D2-6B9D-4919-9631-13881783E0BA}" srcOrd="2" destOrd="0" presId="urn:microsoft.com/office/officeart/2005/8/layout/hierarchy2"/>
    <dgm:cxn modelId="{3608D288-1C66-4ABF-8241-3B96204F7808}" type="presParOf" srcId="{885628D2-6B9D-4919-9631-13881783E0BA}" destId="{3B282AF2-A1B7-4F25-9926-16289F86CC75}" srcOrd="0" destOrd="0" presId="urn:microsoft.com/office/officeart/2005/8/layout/hierarchy2"/>
    <dgm:cxn modelId="{246350D5-5E51-482D-83E2-437CB2F89E8B}" type="presParOf" srcId="{F46AB38C-0A88-4DB9-8F5A-59BD49265D38}" destId="{1D8C667B-F1EF-4F74-AB00-BB0E3545D19C}" srcOrd="3" destOrd="0" presId="urn:microsoft.com/office/officeart/2005/8/layout/hierarchy2"/>
    <dgm:cxn modelId="{50094DD4-323F-4245-9D67-736861277247}" type="presParOf" srcId="{1D8C667B-F1EF-4F74-AB00-BB0E3545D19C}" destId="{5207C4C7-2FED-4066-83EB-BD982EF9E97A}" srcOrd="0" destOrd="0" presId="urn:microsoft.com/office/officeart/2005/8/layout/hierarchy2"/>
    <dgm:cxn modelId="{E7D68CAA-7602-4117-A2AF-81209B43CCDB}" type="presParOf" srcId="{1D8C667B-F1EF-4F74-AB00-BB0E3545D19C}" destId="{FE18EB6B-D42E-41E6-A36F-9DB25AAC1BBE}" srcOrd="1" destOrd="0" presId="urn:microsoft.com/office/officeart/2005/8/layout/hierarchy2"/>
    <dgm:cxn modelId="{43C506BB-D30A-4D6D-BC7F-58A8BCAEF7C6}" type="presParOf" srcId="{F46AB38C-0A88-4DB9-8F5A-59BD49265D38}" destId="{B74CD4EA-DE83-4425-9CB4-4D596FFC09FE}" srcOrd="4" destOrd="0" presId="urn:microsoft.com/office/officeart/2005/8/layout/hierarchy2"/>
    <dgm:cxn modelId="{7B67355D-CA60-4E72-9CF5-42FDD149738C}" type="presParOf" srcId="{B74CD4EA-DE83-4425-9CB4-4D596FFC09FE}" destId="{4FCED169-5106-4017-A88E-4D64309D7293}" srcOrd="0" destOrd="0" presId="urn:microsoft.com/office/officeart/2005/8/layout/hierarchy2"/>
    <dgm:cxn modelId="{0783F290-70E6-4FBE-B4C0-2BDCF83D015B}" type="presParOf" srcId="{F46AB38C-0A88-4DB9-8F5A-59BD49265D38}" destId="{0BBEE1D1-CE65-4215-BF5A-332BD115C6F6}" srcOrd="5" destOrd="0" presId="urn:microsoft.com/office/officeart/2005/8/layout/hierarchy2"/>
    <dgm:cxn modelId="{B0047320-2200-401F-9663-66FDC02AA88C}" type="presParOf" srcId="{0BBEE1D1-CE65-4215-BF5A-332BD115C6F6}" destId="{DF9CB2E3-A25E-421A-A97C-6EB900A262A0}" srcOrd="0" destOrd="0" presId="urn:microsoft.com/office/officeart/2005/8/layout/hierarchy2"/>
    <dgm:cxn modelId="{1A95FCF6-D090-47A0-BA1F-14869A64B539}" type="presParOf" srcId="{0BBEE1D1-CE65-4215-BF5A-332BD115C6F6}" destId="{B7972C49-C0D3-4B7D-BB27-28B65C818C9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C0EB26-7871-42CC-B94E-23676C8E9BA4}" type="doc">
      <dgm:prSet loTypeId="urn:microsoft.com/office/officeart/2005/8/layout/hList7#1" loCatId="list" qsTypeId="urn:microsoft.com/office/officeart/2005/8/quickstyle/simple1#2" qsCatId="simple" csTypeId="urn:microsoft.com/office/officeart/2005/8/colors/accent1_2#2" csCatId="accent1" phldr="1"/>
      <dgm:spPr>
        <a:scene3d>
          <a:camera prst="orthographicFront">
            <a:rot lat="0" lon="0" rev="0"/>
          </a:camera>
          <a:lightRig rig="threePt" dir="t"/>
        </a:scene3d>
      </dgm:spPr>
    </dgm:pt>
    <dgm:pt modelId="{AFA04204-0A13-4B2D-B768-454069CEED9C}">
      <dgm:prSet phldrT="[Texte]"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DIMONA: employment declaration</a:t>
          </a:r>
        </a:p>
      </dgm:t>
    </dgm:pt>
    <dgm:pt modelId="{4D6A02BC-3898-4800-BAE4-5A33F8DF69D5}" type="parTrans" cxnId="{9B2CA87F-92A3-4E55-8281-962486F3B90A}">
      <dgm:prSet/>
      <dgm:spPr/>
      <dgm:t>
        <a:bodyPr/>
        <a:lstStyle/>
        <a:p>
          <a:endParaRPr lang="en-GB" sz="4800" noProof="0" dirty="0"/>
        </a:p>
      </dgm:t>
    </dgm:pt>
    <dgm:pt modelId="{E57D73EA-58FF-45DD-BD25-F986CE7B7A48}" type="sibTrans" cxnId="{9B2CA87F-92A3-4E55-8281-962486F3B90A}">
      <dgm:prSet/>
      <dgm:spPr/>
      <dgm:t>
        <a:bodyPr/>
        <a:lstStyle/>
        <a:p>
          <a:endParaRPr lang="en-GB" sz="4800" noProof="0" dirty="0"/>
        </a:p>
      </dgm:t>
    </dgm:pt>
    <dgm:pt modelId="{1CD4FC4F-EBE7-4CA4-B901-AFF78DA92803}">
      <dgm:prSet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VAT &amp; CLIENT-SUPPLIER</a:t>
          </a:r>
        </a:p>
      </dgm:t>
    </dgm:pt>
    <dgm:pt modelId="{E120215A-367B-4550-A72B-213C9E6C851F}" type="parTrans" cxnId="{B7FB02CD-4749-44C6-9373-73565838E7E3}">
      <dgm:prSet/>
      <dgm:spPr/>
      <dgm:t>
        <a:bodyPr/>
        <a:lstStyle/>
        <a:p>
          <a:endParaRPr lang="en-GB" sz="4800" noProof="0" dirty="0"/>
        </a:p>
      </dgm:t>
    </dgm:pt>
    <dgm:pt modelId="{D43476DB-37E2-43DB-9AF9-096E96B4F3B9}" type="sibTrans" cxnId="{B7FB02CD-4749-44C6-9373-73565838E7E3}">
      <dgm:prSet/>
      <dgm:spPr/>
      <dgm:t>
        <a:bodyPr/>
        <a:lstStyle/>
        <a:p>
          <a:endParaRPr lang="en-GB" sz="4800" noProof="0" dirty="0"/>
        </a:p>
      </dgm:t>
    </dgm:pt>
    <dgm:pt modelId="{75506E50-6FCF-4BFE-9E44-9AA9BFF5692C}">
      <dgm:prSet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DMFA: salaries, days worked, …</a:t>
          </a:r>
        </a:p>
      </dgm:t>
    </dgm:pt>
    <dgm:pt modelId="{96459B82-0E5A-407C-A3B4-1990EFBBDB25}" type="parTrans" cxnId="{66831E8F-4FE1-45D6-BD24-F7BAD67CDB4F}">
      <dgm:prSet/>
      <dgm:spPr/>
      <dgm:t>
        <a:bodyPr/>
        <a:lstStyle/>
        <a:p>
          <a:endParaRPr lang="en-GB" sz="4800" noProof="0" dirty="0"/>
        </a:p>
      </dgm:t>
    </dgm:pt>
    <dgm:pt modelId="{886FA384-70C7-4DA9-9ABD-6AAAFEC77834}" type="sibTrans" cxnId="{66831E8F-4FE1-45D6-BD24-F7BAD67CDB4F}">
      <dgm:prSet/>
      <dgm:spPr/>
      <dgm:t>
        <a:bodyPr/>
        <a:lstStyle/>
        <a:p>
          <a:endParaRPr lang="en-GB" sz="4800" noProof="0" dirty="0"/>
        </a:p>
      </dgm:t>
    </dgm:pt>
    <dgm:pt modelId="{43B22F79-97A2-448F-BBAA-48ED094C38C5}">
      <dgm:prSet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RVA: temporary unemployment</a:t>
          </a:r>
        </a:p>
      </dgm:t>
    </dgm:pt>
    <dgm:pt modelId="{C94A9B18-671A-4A6B-8BA8-88C131507411}" type="parTrans" cxnId="{A168C3AF-8A14-4808-B1B5-24636038187F}">
      <dgm:prSet/>
      <dgm:spPr/>
      <dgm:t>
        <a:bodyPr/>
        <a:lstStyle/>
        <a:p>
          <a:endParaRPr lang="en-GB" sz="4800" noProof="0" dirty="0"/>
        </a:p>
      </dgm:t>
    </dgm:pt>
    <dgm:pt modelId="{642A2900-D864-45EC-8F96-68A71B623A02}" type="sibTrans" cxnId="{A168C3AF-8A14-4808-B1B5-24636038187F}">
      <dgm:prSet/>
      <dgm:spPr/>
      <dgm:t>
        <a:bodyPr/>
        <a:lstStyle/>
        <a:p>
          <a:endParaRPr lang="en-GB" sz="4800" noProof="0" dirty="0"/>
        </a:p>
      </dgm:t>
    </dgm:pt>
    <dgm:pt modelId="{E9F1FBD3-AC70-4319-A4B8-80F6355F4154}">
      <dgm:prSet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WERK-MELDING: working sites and sub-contracting</a:t>
          </a:r>
        </a:p>
      </dgm:t>
    </dgm:pt>
    <dgm:pt modelId="{EBAA05B2-083E-46B5-B255-3034D681C88A}" type="parTrans" cxnId="{1A85D9A6-0E31-41D9-95FE-C4541C67C9C4}">
      <dgm:prSet/>
      <dgm:spPr/>
      <dgm:t>
        <a:bodyPr/>
        <a:lstStyle/>
        <a:p>
          <a:endParaRPr lang="en-GB" sz="4800" noProof="0" dirty="0"/>
        </a:p>
      </dgm:t>
    </dgm:pt>
    <dgm:pt modelId="{51BC615E-EABB-43C3-8366-E7C5DEA7873D}" type="sibTrans" cxnId="{1A85D9A6-0E31-41D9-95FE-C4541C67C9C4}">
      <dgm:prSet/>
      <dgm:spPr/>
      <dgm:t>
        <a:bodyPr/>
        <a:lstStyle/>
        <a:p>
          <a:endParaRPr lang="en-GB" sz="4800" noProof="0" dirty="0"/>
        </a:p>
      </dgm:t>
    </dgm:pt>
    <dgm:pt modelId="{9C3A4159-E283-4180-B9F0-A053896B6D2C}">
      <dgm:prSet custT="1"/>
      <dgm:spPr>
        <a:solidFill>
          <a:srgbClr val="2F648D"/>
        </a:solidFill>
      </dgm:spPr>
      <dgm:t>
        <a:bodyPr/>
        <a:lstStyle/>
        <a:p>
          <a:r>
            <a:rPr lang="en-GB" sz="1200" noProof="0" dirty="0"/>
            <a:t>RSZ: employer history</a:t>
          </a:r>
        </a:p>
      </dgm:t>
    </dgm:pt>
    <dgm:pt modelId="{5467B4E8-0FC4-4424-92CA-9EB7357B4065}" type="parTrans" cxnId="{8B620337-AA73-402D-BE94-1C6C013E2191}">
      <dgm:prSet/>
      <dgm:spPr/>
      <dgm:t>
        <a:bodyPr/>
        <a:lstStyle/>
        <a:p>
          <a:endParaRPr lang="en-GB" sz="4800" noProof="0" dirty="0"/>
        </a:p>
      </dgm:t>
    </dgm:pt>
    <dgm:pt modelId="{0EB2BDC0-D2BD-479F-961F-A1745CD3443E}" type="sibTrans" cxnId="{8B620337-AA73-402D-BE94-1C6C013E2191}">
      <dgm:prSet/>
      <dgm:spPr/>
      <dgm:t>
        <a:bodyPr/>
        <a:lstStyle/>
        <a:p>
          <a:endParaRPr lang="en-GB" sz="4800" noProof="0" dirty="0"/>
        </a:p>
      </dgm:t>
    </dgm:pt>
    <dgm:pt modelId="{49AA458C-56E0-4115-8222-E0CC44A8AEA1}">
      <dgm:prSet custT="1"/>
      <dgm:spPr>
        <a:solidFill>
          <a:srgbClr val="2F648D"/>
        </a:solidFill>
      </dgm:spPr>
      <dgm:t>
        <a:bodyPr/>
        <a:lstStyle/>
        <a:p>
          <a:r>
            <a:rPr lang="nl-BE" sz="1200" b="0" noProof="0" dirty="0">
              <a:solidFill>
                <a:schemeClr val="bg1"/>
              </a:solidFill>
            </a:rPr>
            <a:t>LIMOSA</a:t>
          </a:r>
          <a:r>
            <a:rPr lang="nl-BE" sz="1200" b="1" noProof="0" dirty="0">
              <a:solidFill>
                <a:schemeClr val="bg1"/>
              </a:solidFill>
            </a:rPr>
            <a:t>:</a:t>
          </a:r>
          <a:endParaRPr lang="en-GB" sz="1200" b="1" noProof="0" dirty="0">
            <a:solidFill>
              <a:schemeClr val="bg1"/>
            </a:solidFill>
          </a:endParaRPr>
        </a:p>
        <a:p>
          <a:r>
            <a:rPr lang="en-GB" sz="1200" b="0" noProof="0" dirty="0">
              <a:solidFill>
                <a:schemeClr val="bg1"/>
              </a:solidFill>
            </a:rPr>
            <a:t>posting</a:t>
          </a:r>
        </a:p>
      </dgm:t>
    </dgm:pt>
    <dgm:pt modelId="{117634D7-0942-4E5D-9B7E-DDAE93546301}" type="parTrans" cxnId="{18A45B77-E56F-4B91-A3A7-43CA46CA4EBE}">
      <dgm:prSet/>
      <dgm:spPr/>
      <dgm:t>
        <a:bodyPr/>
        <a:lstStyle/>
        <a:p>
          <a:endParaRPr lang="en-GB" noProof="0" dirty="0"/>
        </a:p>
      </dgm:t>
    </dgm:pt>
    <dgm:pt modelId="{8F1E3DF5-7936-4DBF-9A81-DECF0C2AC2AD}" type="sibTrans" cxnId="{18A45B77-E56F-4B91-A3A7-43CA46CA4EBE}">
      <dgm:prSet/>
      <dgm:spPr/>
      <dgm:t>
        <a:bodyPr/>
        <a:lstStyle/>
        <a:p>
          <a:endParaRPr lang="en-GB" noProof="0" dirty="0"/>
        </a:p>
      </dgm:t>
    </dgm:pt>
    <dgm:pt modelId="{A9313FE2-5BAF-40EC-9A62-FF36BDC463AA}" type="pres">
      <dgm:prSet presAssocID="{8CC0EB26-7871-42CC-B94E-23676C8E9BA4}" presName="Name0" presStyleCnt="0">
        <dgm:presLayoutVars>
          <dgm:dir/>
          <dgm:resizeHandles val="exact"/>
        </dgm:presLayoutVars>
      </dgm:prSet>
      <dgm:spPr/>
    </dgm:pt>
    <dgm:pt modelId="{739256F8-8CA7-4A5D-BF5C-8FD6F72C5E75}" type="pres">
      <dgm:prSet presAssocID="{8CC0EB26-7871-42CC-B94E-23676C8E9BA4}" presName="fgShape" presStyleLbl="fgShp" presStyleIdx="0" presStyleCnt="1"/>
      <dgm:spPr/>
    </dgm:pt>
    <dgm:pt modelId="{011AF954-4B29-41D6-B4D4-903D0EFEF9D6}" type="pres">
      <dgm:prSet presAssocID="{8CC0EB26-7871-42CC-B94E-23676C8E9BA4}" presName="linComp" presStyleCnt="0"/>
      <dgm:spPr/>
    </dgm:pt>
    <dgm:pt modelId="{701D273D-5A33-4298-A127-8EEAC6F8C5E1}" type="pres">
      <dgm:prSet presAssocID="{AFA04204-0A13-4B2D-B768-454069CEED9C}" presName="compNode" presStyleCnt="0"/>
      <dgm:spPr/>
    </dgm:pt>
    <dgm:pt modelId="{142CA585-B70C-46A2-8483-78697F634EA1}" type="pres">
      <dgm:prSet presAssocID="{AFA04204-0A13-4B2D-B768-454069CEED9C}" presName="bkgdShape" presStyleLbl="node1" presStyleIdx="0" presStyleCnt="7" custLinFactNeighborX="3234" custLinFactNeighborY="1009"/>
      <dgm:spPr/>
    </dgm:pt>
    <dgm:pt modelId="{A7CA65DE-C7D7-409A-BB73-CEA5C7063AF6}" type="pres">
      <dgm:prSet presAssocID="{AFA04204-0A13-4B2D-B768-454069CEED9C}" presName="nodeTx" presStyleLbl="node1" presStyleIdx="0" presStyleCnt="7">
        <dgm:presLayoutVars>
          <dgm:bulletEnabled val="1"/>
        </dgm:presLayoutVars>
      </dgm:prSet>
      <dgm:spPr/>
    </dgm:pt>
    <dgm:pt modelId="{D77BD5F6-329C-4E57-852F-7E7E84160F80}" type="pres">
      <dgm:prSet presAssocID="{AFA04204-0A13-4B2D-B768-454069CEED9C}" presName="invisiNode" presStyleLbl="node1" presStyleIdx="0" presStyleCnt="7"/>
      <dgm:spPr/>
    </dgm:pt>
    <dgm:pt modelId="{387FF2ED-47FE-419E-813B-672DFB528BBF}" type="pres">
      <dgm:prSet presAssocID="{AFA04204-0A13-4B2D-B768-454069CEED9C}" presName="imagNode" presStyleLbl="fgImgPlace1" presStyleIdx="0" presStyleCnt="7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</dgm:spPr>
    </dgm:pt>
    <dgm:pt modelId="{EF9B8505-C76E-448D-995C-2F1E4ACEC18C}" type="pres">
      <dgm:prSet presAssocID="{E57D73EA-58FF-45DD-BD25-F986CE7B7A48}" presName="sibTrans" presStyleLbl="sibTrans2D1" presStyleIdx="0" presStyleCnt="0"/>
      <dgm:spPr/>
    </dgm:pt>
    <dgm:pt modelId="{1BB59315-E25E-4B2F-93C5-60FBB825EF45}" type="pres">
      <dgm:prSet presAssocID="{1CD4FC4F-EBE7-4CA4-B901-AFF78DA92803}" presName="compNode" presStyleCnt="0"/>
      <dgm:spPr/>
    </dgm:pt>
    <dgm:pt modelId="{B1462590-F9F3-4D8D-9FF4-99A61A7C3FEF}" type="pres">
      <dgm:prSet presAssocID="{1CD4FC4F-EBE7-4CA4-B901-AFF78DA92803}" presName="bkgdShape" presStyleLbl="node1" presStyleIdx="1" presStyleCnt="7" custLinFactNeighborY="-601"/>
      <dgm:spPr/>
    </dgm:pt>
    <dgm:pt modelId="{291BC95A-ED3A-4AC0-B03F-456213DEC42C}" type="pres">
      <dgm:prSet presAssocID="{1CD4FC4F-EBE7-4CA4-B901-AFF78DA92803}" presName="nodeTx" presStyleLbl="node1" presStyleIdx="1" presStyleCnt="7">
        <dgm:presLayoutVars>
          <dgm:bulletEnabled val="1"/>
        </dgm:presLayoutVars>
      </dgm:prSet>
      <dgm:spPr/>
    </dgm:pt>
    <dgm:pt modelId="{ED2EE3CA-739E-45A4-9EBF-0CB8C613B3D0}" type="pres">
      <dgm:prSet presAssocID="{1CD4FC4F-EBE7-4CA4-B901-AFF78DA92803}" presName="invisiNode" presStyleLbl="node1" presStyleIdx="1" presStyleCnt="7"/>
      <dgm:spPr/>
    </dgm:pt>
    <dgm:pt modelId="{1A628487-D495-4313-B482-8E2CC4F5F1EB}" type="pres">
      <dgm:prSet presAssocID="{1CD4FC4F-EBE7-4CA4-B901-AFF78DA92803}" presName="imagNode" presStyleLbl="fgImgPlace1" presStyleIdx="1" presStyleCnt="7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</dgm:spPr>
    </dgm:pt>
    <dgm:pt modelId="{F690333F-CA91-466C-A3F6-479A80B4D087}" type="pres">
      <dgm:prSet presAssocID="{D43476DB-37E2-43DB-9AF9-096E96B4F3B9}" presName="sibTrans" presStyleLbl="sibTrans2D1" presStyleIdx="0" presStyleCnt="0"/>
      <dgm:spPr/>
    </dgm:pt>
    <dgm:pt modelId="{8786AA21-C8DB-4B64-B851-2EDB39373A90}" type="pres">
      <dgm:prSet presAssocID="{75506E50-6FCF-4BFE-9E44-9AA9BFF5692C}" presName="compNode" presStyleCnt="0"/>
      <dgm:spPr/>
    </dgm:pt>
    <dgm:pt modelId="{A8CFB78F-253E-4616-883B-7888E6A19383}" type="pres">
      <dgm:prSet presAssocID="{75506E50-6FCF-4BFE-9E44-9AA9BFF5692C}" presName="bkgdShape" presStyleLbl="node1" presStyleIdx="2" presStyleCnt="7"/>
      <dgm:spPr/>
    </dgm:pt>
    <dgm:pt modelId="{D2E86698-7E81-49F1-8543-A9A2C9B098B6}" type="pres">
      <dgm:prSet presAssocID="{75506E50-6FCF-4BFE-9E44-9AA9BFF5692C}" presName="nodeTx" presStyleLbl="node1" presStyleIdx="2" presStyleCnt="7">
        <dgm:presLayoutVars>
          <dgm:bulletEnabled val="1"/>
        </dgm:presLayoutVars>
      </dgm:prSet>
      <dgm:spPr/>
    </dgm:pt>
    <dgm:pt modelId="{8BCC8709-FE4A-42D5-BAD3-0EE0124CDDD3}" type="pres">
      <dgm:prSet presAssocID="{75506E50-6FCF-4BFE-9E44-9AA9BFF5692C}" presName="invisiNode" presStyleLbl="node1" presStyleIdx="2" presStyleCnt="7"/>
      <dgm:spPr/>
    </dgm:pt>
    <dgm:pt modelId="{7E48F7AB-6952-492F-8F02-ADF997EFB21F}" type="pres">
      <dgm:prSet presAssocID="{75506E50-6FCF-4BFE-9E44-9AA9BFF5692C}" presName="imagNode" presStyleLbl="fgImgPlace1" presStyleIdx="2" presStyleCnt="7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</dgm:spPr>
    </dgm:pt>
    <dgm:pt modelId="{C9185F4E-9EF7-48F9-BD95-D46C6F5EBE1C}" type="pres">
      <dgm:prSet presAssocID="{886FA384-70C7-4DA9-9ABD-6AAAFEC77834}" presName="sibTrans" presStyleLbl="sibTrans2D1" presStyleIdx="0" presStyleCnt="0"/>
      <dgm:spPr/>
    </dgm:pt>
    <dgm:pt modelId="{D7FB9CC2-28FD-4689-A0FC-0A1E5464CF6E}" type="pres">
      <dgm:prSet presAssocID="{43B22F79-97A2-448F-BBAA-48ED094C38C5}" presName="compNode" presStyleCnt="0"/>
      <dgm:spPr/>
    </dgm:pt>
    <dgm:pt modelId="{C8ED094E-AA3B-4B1F-8E40-E49D85DDDAD9}" type="pres">
      <dgm:prSet presAssocID="{43B22F79-97A2-448F-BBAA-48ED094C38C5}" presName="bkgdShape" presStyleLbl="node1" presStyleIdx="3" presStyleCnt="7" custScaleX="123284"/>
      <dgm:spPr/>
    </dgm:pt>
    <dgm:pt modelId="{6E6D6F43-B6C0-456E-96AF-54E8B69CDF86}" type="pres">
      <dgm:prSet presAssocID="{43B22F79-97A2-448F-BBAA-48ED094C38C5}" presName="nodeTx" presStyleLbl="node1" presStyleIdx="3" presStyleCnt="7">
        <dgm:presLayoutVars>
          <dgm:bulletEnabled val="1"/>
        </dgm:presLayoutVars>
      </dgm:prSet>
      <dgm:spPr/>
    </dgm:pt>
    <dgm:pt modelId="{99270868-A4AD-4F89-A259-A38878A8E2A7}" type="pres">
      <dgm:prSet presAssocID="{43B22F79-97A2-448F-BBAA-48ED094C38C5}" presName="invisiNode" presStyleLbl="node1" presStyleIdx="3" presStyleCnt="7"/>
      <dgm:spPr/>
    </dgm:pt>
    <dgm:pt modelId="{8E4118D4-85A3-4076-8051-C9428A97FC6F}" type="pres">
      <dgm:prSet presAssocID="{43B22F79-97A2-448F-BBAA-48ED094C38C5}" presName="imagNode" presStyleLbl="fgImgPlace1" presStyleIdx="3" presStyleCnt="7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</dgm:spPr>
    </dgm:pt>
    <dgm:pt modelId="{27235D86-99D7-4199-8A47-31EC018DCA74}" type="pres">
      <dgm:prSet presAssocID="{642A2900-D864-45EC-8F96-68A71B623A02}" presName="sibTrans" presStyleLbl="sibTrans2D1" presStyleIdx="0" presStyleCnt="0"/>
      <dgm:spPr/>
    </dgm:pt>
    <dgm:pt modelId="{C2A8E5F3-F288-4B52-BBC3-7AF1411F3C34}" type="pres">
      <dgm:prSet presAssocID="{E9F1FBD3-AC70-4319-A4B8-80F6355F4154}" presName="compNode" presStyleCnt="0"/>
      <dgm:spPr/>
    </dgm:pt>
    <dgm:pt modelId="{ACA03485-A512-463D-9010-7981C04B355B}" type="pres">
      <dgm:prSet presAssocID="{E9F1FBD3-AC70-4319-A4B8-80F6355F4154}" presName="bkgdShape" presStyleLbl="node1" presStyleIdx="4" presStyleCnt="7" custScaleX="120581"/>
      <dgm:spPr/>
    </dgm:pt>
    <dgm:pt modelId="{AD82BDB4-F57C-47CD-A0AF-680613A81BB2}" type="pres">
      <dgm:prSet presAssocID="{E9F1FBD3-AC70-4319-A4B8-80F6355F4154}" presName="nodeTx" presStyleLbl="node1" presStyleIdx="4" presStyleCnt="7">
        <dgm:presLayoutVars>
          <dgm:bulletEnabled val="1"/>
        </dgm:presLayoutVars>
      </dgm:prSet>
      <dgm:spPr/>
    </dgm:pt>
    <dgm:pt modelId="{3350B19D-5755-4F56-86A2-378900D7633C}" type="pres">
      <dgm:prSet presAssocID="{E9F1FBD3-AC70-4319-A4B8-80F6355F4154}" presName="invisiNode" presStyleLbl="node1" presStyleIdx="4" presStyleCnt="7"/>
      <dgm:spPr/>
    </dgm:pt>
    <dgm:pt modelId="{6D35EE97-1E93-4F9B-AB21-6378A7F4BA37}" type="pres">
      <dgm:prSet presAssocID="{E9F1FBD3-AC70-4319-A4B8-80F6355F4154}" presName="imagNode" presStyleLbl="fgImgPlace1" presStyleIdx="4" presStyleCnt="7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</dgm:spPr>
    </dgm:pt>
    <dgm:pt modelId="{C2766FA1-36E0-4720-B33F-0A915B290BD4}" type="pres">
      <dgm:prSet presAssocID="{51BC615E-EABB-43C3-8366-E7C5DEA7873D}" presName="sibTrans" presStyleLbl="sibTrans2D1" presStyleIdx="0" presStyleCnt="0"/>
      <dgm:spPr/>
    </dgm:pt>
    <dgm:pt modelId="{1D885500-C75E-4723-9752-DEB650D66870}" type="pres">
      <dgm:prSet presAssocID="{9C3A4159-E283-4180-B9F0-A053896B6D2C}" presName="compNode" presStyleCnt="0"/>
      <dgm:spPr/>
    </dgm:pt>
    <dgm:pt modelId="{186D60A2-4353-4688-B314-50BBBF9C3D19}" type="pres">
      <dgm:prSet presAssocID="{9C3A4159-E283-4180-B9F0-A053896B6D2C}" presName="bkgdShape" presStyleLbl="node1" presStyleIdx="5" presStyleCnt="7" custLinFactNeighborY="2902"/>
      <dgm:spPr/>
    </dgm:pt>
    <dgm:pt modelId="{78C283FB-1444-4397-8CB9-350A77C0688C}" type="pres">
      <dgm:prSet presAssocID="{9C3A4159-E283-4180-B9F0-A053896B6D2C}" presName="nodeTx" presStyleLbl="node1" presStyleIdx="5" presStyleCnt="7">
        <dgm:presLayoutVars>
          <dgm:bulletEnabled val="1"/>
        </dgm:presLayoutVars>
      </dgm:prSet>
      <dgm:spPr/>
    </dgm:pt>
    <dgm:pt modelId="{6BB96364-C77F-4BF0-95F3-38832088F647}" type="pres">
      <dgm:prSet presAssocID="{9C3A4159-E283-4180-B9F0-A053896B6D2C}" presName="invisiNode" presStyleLbl="node1" presStyleIdx="5" presStyleCnt="7"/>
      <dgm:spPr/>
    </dgm:pt>
    <dgm:pt modelId="{6D1FAA58-52F1-48A2-997D-D6D87E3D7C3F}" type="pres">
      <dgm:prSet presAssocID="{9C3A4159-E283-4180-B9F0-A053896B6D2C}" presName="imagNode" presStyleLbl="fgImgPlace1" presStyleIdx="5" presStyleCnt="7"/>
      <dgm:spPr>
        <a:blipFill>
          <a:blip xmlns:r="http://schemas.openxmlformats.org/officeDocument/2006/relationships" r:embed="rId2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72000" r="-72000"/>
          </a:stretch>
        </a:blipFill>
      </dgm:spPr>
    </dgm:pt>
    <dgm:pt modelId="{4DD4AA02-70F0-4969-A2A3-E49233B0F464}" type="pres">
      <dgm:prSet presAssocID="{0EB2BDC0-D2BD-479F-961F-A1745CD3443E}" presName="sibTrans" presStyleLbl="sibTrans2D1" presStyleIdx="0" presStyleCnt="0"/>
      <dgm:spPr/>
    </dgm:pt>
    <dgm:pt modelId="{06B1D36A-FD2F-401C-8A76-2A13F01FB9E3}" type="pres">
      <dgm:prSet presAssocID="{49AA458C-56E0-4115-8222-E0CC44A8AEA1}" presName="compNode" presStyleCnt="0"/>
      <dgm:spPr/>
    </dgm:pt>
    <dgm:pt modelId="{A97DA1EA-252B-424F-A0C3-00B625800A4F}" type="pres">
      <dgm:prSet presAssocID="{49AA458C-56E0-4115-8222-E0CC44A8AEA1}" presName="bkgdShape" presStyleLbl="node1" presStyleIdx="6" presStyleCnt="7"/>
      <dgm:spPr/>
    </dgm:pt>
    <dgm:pt modelId="{07A76940-B39A-4CD8-9939-F29B6AFF8B25}" type="pres">
      <dgm:prSet presAssocID="{49AA458C-56E0-4115-8222-E0CC44A8AEA1}" presName="nodeTx" presStyleLbl="node1" presStyleIdx="6" presStyleCnt="7">
        <dgm:presLayoutVars>
          <dgm:bulletEnabled val="1"/>
        </dgm:presLayoutVars>
      </dgm:prSet>
      <dgm:spPr/>
    </dgm:pt>
    <dgm:pt modelId="{62B551F4-4990-454C-AB37-7077253B1710}" type="pres">
      <dgm:prSet presAssocID="{49AA458C-56E0-4115-8222-E0CC44A8AEA1}" presName="invisiNode" presStyleLbl="node1" presStyleIdx="6" presStyleCnt="7"/>
      <dgm:spPr/>
    </dgm:pt>
    <dgm:pt modelId="{B9F9CF9B-2C23-42C0-9143-34CE3729D3DA}" type="pres">
      <dgm:prSet presAssocID="{49AA458C-56E0-4115-8222-E0CC44A8AEA1}" presName="imagNode" presStyleLbl="fgImgPlace1" presStyleIdx="6" presStyleCnt="7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1A85D9A6-0E31-41D9-95FE-C4541C67C9C4}" srcId="{8CC0EB26-7871-42CC-B94E-23676C8E9BA4}" destId="{E9F1FBD3-AC70-4319-A4B8-80F6355F4154}" srcOrd="4" destOrd="0" parTransId="{EBAA05B2-083E-46B5-B255-3034D681C88A}" sibTransId="{51BC615E-EABB-43C3-8366-E7C5DEA7873D}"/>
    <dgm:cxn modelId="{B031E1AD-E347-4C6A-A546-2FE8975E338D}" type="presOf" srcId="{9C3A4159-E283-4180-B9F0-A053896B6D2C}" destId="{78C283FB-1444-4397-8CB9-350A77C0688C}" srcOrd="1" destOrd="0" presId="urn:microsoft.com/office/officeart/2005/8/layout/hList7#1"/>
    <dgm:cxn modelId="{7E559BEC-008B-4B83-8CBB-2A7676E4C190}" type="presOf" srcId="{886FA384-70C7-4DA9-9ABD-6AAAFEC77834}" destId="{C9185F4E-9EF7-48F9-BD95-D46C6F5EBE1C}" srcOrd="0" destOrd="0" presId="urn:microsoft.com/office/officeart/2005/8/layout/hList7#1"/>
    <dgm:cxn modelId="{D4A50488-15D2-43FB-B4CD-83BD8593A115}" type="presOf" srcId="{75506E50-6FCF-4BFE-9E44-9AA9BFF5692C}" destId="{A8CFB78F-253E-4616-883B-7888E6A19383}" srcOrd="0" destOrd="0" presId="urn:microsoft.com/office/officeart/2005/8/layout/hList7#1"/>
    <dgm:cxn modelId="{9B2CA87F-92A3-4E55-8281-962486F3B90A}" srcId="{8CC0EB26-7871-42CC-B94E-23676C8E9BA4}" destId="{AFA04204-0A13-4B2D-B768-454069CEED9C}" srcOrd="0" destOrd="0" parTransId="{4D6A02BC-3898-4800-BAE4-5A33F8DF69D5}" sibTransId="{E57D73EA-58FF-45DD-BD25-F986CE7B7A48}"/>
    <dgm:cxn modelId="{8C80E680-8332-47B7-B261-A878E5317873}" type="presOf" srcId="{75506E50-6FCF-4BFE-9E44-9AA9BFF5692C}" destId="{D2E86698-7E81-49F1-8543-A9A2C9B098B6}" srcOrd="1" destOrd="0" presId="urn:microsoft.com/office/officeart/2005/8/layout/hList7#1"/>
    <dgm:cxn modelId="{A6EC4A1E-BCB4-4202-BD6B-58548648E30E}" type="presOf" srcId="{43B22F79-97A2-448F-BBAA-48ED094C38C5}" destId="{C8ED094E-AA3B-4B1F-8E40-E49D85DDDAD9}" srcOrd="0" destOrd="0" presId="urn:microsoft.com/office/officeart/2005/8/layout/hList7#1"/>
    <dgm:cxn modelId="{2315776E-6670-4C2D-A501-2E8613B7C573}" type="presOf" srcId="{AFA04204-0A13-4B2D-B768-454069CEED9C}" destId="{142CA585-B70C-46A2-8483-78697F634EA1}" srcOrd="0" destOrd="0" presId="urn:microsoft.com/office/officeart/2005/8/layout/hList7#1"/>
    <dgm:cxn modelId="{E75AF102-F4C8-4208-83D7-0438A9A11D51}" type="presOf" srcId="{1CD4FC4F-EBE7-4CA4-B901-AFF78DA92803}" destId="{B1462590-F9F3-4D8D-9FF4-99A61A7C3FEF}" srcOrd="0" destOrd="0" presId="urn:microsoft.com/office/officeart/2005/8/layout/hList7#1"/>
    <dgm:cxn modelId="{79510230-1D75-4849-A722-F07179671815}" type="presOf" srcId="{1CD4FC4F-EBE7-4CA4-B901-AFF78DA92803}" destId="{291BC95A-ED3A-4AC0-B03F-456213DEC42C}" srcOrd="1" destOrd="0" presId="urn:microsoft.com/office/officeart/2005/8/layout/hList7#1"/>
    <dgm:cxn modelId="{18A45B77-E56F-4B91-A3A7-43CA46CA4EBE}" srcId="{8CC0EB26-7871-42CC-B94E-23676C8E9BA4}" destId="{49AA458C-56E0-4115-8222-E0CC44A8AEA1}" srcOrd="6" destOrd="0" parTransId="{117634D7-0942-4E5D-9B7E-DDAE93546301}" sibTransId="{8F1E3DF5-7936-4DBF-9A81-DECF0C2AC2AD}"/>
    <dgm:cxn modelId="{0CCF237C-D915-454D-914C-15644FB80DE8}" type="presOf" srcId="{642A2900-D864-45EC-8F96-68A71B623A02}" destId="{27235D86-99D7-4199-8A47-31EC018DCA74}" srcOrd="0" destOrd="0" presId="urn:microsoft.com/office/officeart/2005/8/layout/hList7#1"/>
    <dgm:cxn modelId="{8B620337-AA73-402D-BE94-1C6C013E2191}" srcId="{8CC0EB26-7871-42CC-B94E-23676C8E9BA4}" destId="{9C3A4159-E283-4180-B9F0-A053896B6D2C}" srcOrd="5" destOrd="0" parTransId="{5467B4E8-0FC4-4424-92CA-9EB7357B4065}" sibTransId="{0EB2BDC0-D2BD-479F-961F-A1745CD3443E}"/>
    <dgm:cxn modelId="{75BEDFA2-233F-4819-86ED-1000DAE33C1A}" type="presOf" srcId="{D43476DB-37E2-43DB-9AF9-096E96B4F3B9}" destId="{F690333F-CA91-466C-A3F6-479A80B4D087}" srcOrd="0" destOrd="0" presId="urn:microsoft.com/office/officeart/2005/8/layout/hList7#1"/>
    <dgm:cxn modelId="{96F7070A-6944-4182-ACF8-FF3CF953AE64}" type="presOf" srcId="{E9F1FBD3-AC70-4319-A4B8-80F6355F4154}" destId="{AD82BDB4-F57C-47CD-A0AF-680613A81BB2}" srcOrd="1" destOrd="0" presId="urn:microsoft.com/office/officeart/2005/8/layout/hList7#1"/>
    <dgm:cxn modelId="{E297773D-CC76-493E-A745-73E72D3735FA}" type="presOf" srcId="{9C3A4159-E283-4180-B9F0-A053896B6D2C}" destId="{186D60A2-4353-4688-B314-50BBBF9C3D19}" srcOrd="0" destOrd="0" presId="urn:microsoft.com/office/officeart/2005/8/layout/hList7#1"/>
    <dgm:cxn modelId="{86B1A766-1E09-4448-9773-CBD449F12921}" type="presOf" srcId="{51BC615E-EABB-43C3-8366-E7C5DEA7873D}" destId="{C2766FA1-36E0-4720-B33F-0A915B290BD4}" srcOrd="0" destOrd="0" presId="urn:microsoft.com/office/officeart/2005/8/layout/hList7#1"/>
    <dgm:cxn modelId="{579A1E1B-865E-4961-B5D1-71B42DB35462}" type="presOf" srcId="{43B22F79-97A2-448F-BBAA-48ED094C38C5}" destId="{6E6D6F43-B6C0-456E-96AF-54E8B69CDF86}" srcOrd="1" destOrd="0" presId="urn:microsoft.com/office/officeart/2005/8/layout/hList7#1"/>
    <dgm:cxn modelId="{876DCEFD-F130-478B-A3C0-811AFAC3116E}" type="presOf" srcId="{0EB2BDC0-D2BD-479F-961F-A1745CD3443E}" destId="{4DD4AA02-70F0-4969-A2A3-E49233B0F464}" srcOrd="0" destOrd="0" presId="urn:microsoft.com/office/officeart/2005/8/layout/hList7#1"/>
    <dgm:cxn modelId="{66831E8F-4FE1-45D6-BD24-F7BAD67CDB4F}" srcId="{8CC0EB26-7871-42CC-B94E-23676C8E9BA4}" destId="{75506E50-6FCF-4BFE-9E44-9AA9BFF5692C}" srcOrd="2" destOrd="0" parTransId="{96459B82-0E5A-407C-A3B4-1990EFBBDB25}" sibTransId="{886FA384-70C7-4DA9-9ABD-6AAAFEC77834}"/>
    <dgm:cxn modelId="{07592A7C-F3A7-4349-9491-7F43457980EF}" type="presOf" srcId="{E9F1FBD3-AC70-4319-A4B8-80F6355F4154}" destId="{ACA03485-A512-463D-9010-7981C04B355B}" srcOrd="0" destOrd="0" presId="urn:microsoft.com/office/officeart/2005/8/layout/hList7#1"/>
    <dgm:cxn modelId="{92779B0A-81C4-4404-8CB4-5D2A86FBFB4C}" type="presOf" srcId="{E57D73EA-58FF-45DD-BD25-F986CE7B7A48}" destId="{EF9B8505-C76E-448D-995C-2F1E4ACEC18C}" srcOrd="0" destOrd="0" presId="urn:microsoft.com/office/officeart/2005/8/layout/hList7#1"/>
    <dgm:cxn modelId="{219DF9F1-4B3C-4AB5-B1B2-BC76B180A27D}" type="presOf" srcId="{49AA458C-56E0-4115-8222-E0CC44A8AEA1}" destId="{A97DA1EA-252B-424F-A0C3-00B625800A4F}" srcOrd="0" destOrd="0" presId="urn:microsoft.com/office/officeart/2005/8/layout/hList7#1"/>
    <dgm:cxn modelId="{A168C3AF-8A14-4808-B1B5-24636038187F}" srcId="{8CC0EB26-7871-42CC-B94E-23676C8E9BA4}" destId="{43B22F79-97A2-448F-BBAA-48ED094C38C5}" srcOrd="3" destOrd="0" parTransId="{C94A9B18-671A-4A6B-8BA8-88C131507411}" sibTransId="{642A2900-D864-45EC-8F96-68A71B623A02}"/>
    <dgm:cxn modelId="{B7FB02CD-4749-44C6-9373-73565838E7E3}" srcId="{8CC0EB26-7871-42CC-B94E-23676C8E9BA4}" destId="{1CD4FC4F-EBE7-4CA4-B901-AFF78DA92803}" srcOrd="1" destOrd="0" parTransId="{E120215A-367B-4550-A72B-213C9E6C851F}" sibTransId="{D43476DB-37E2-43DB-9AF9-096E96B4F3B9}"/>
    <dgm:cxn modelId="{8825623E-2D70-4519-87E2-5919986ADA4A}" type="presOf" srcId="{8CC0EB26-7871-42CC-B94E-23676C8E9BA4}" destId="{A9313FE2-5BAF-40EC-9A62-FF36BDC463AA}" srcOrd="0" destOrd="0" presId="urn:microsoft.com/office/officeart/2005/8/layout/hList7#1"/>
    <dgm:cxn modelId="{5F633855-6882-4364-89E8-68078BCC12D7}" type="presOf" srcId="{AFA04204-0A13-4B2D-B768-454069CEED9C}" destId="{A7CA65DE-C7D7-409A-BB73-CEA5C7063AF6}" srcOrd="1" destOrd="0" presId="urn:microsoft.com/office/officeart/2005/8/layout/hList7#1"/>
    <dgm:cxn modelId="{9FB55304-379C-439A-8DC5-1D38060429B0}" type="presOf" srcId="{49AA458C-56E0-4115-8222-E0CC44A8AEA1}" destId="{07A76940-B39A-4CD8-9939-F29B6AFF8B25}" srcOrd="1" destOrd="0" presId="urn:microsoft.com/office/officeart/2005/8/layout/hList7#1"/>
    <dgm:cxn modelId="{EB5D235A-CB2D-4784-A17F-3D5D7E47C1EF}" type="presParOf" srcId="{A9313FE2-5BAF-40EC-9A62-FF36BDC463AA}" destId="{739256F8-8CA7-4A5D-BF5C-8FD6F72C5E75}" srcOrd="0" destOrd="0" presId="urn:microsoft.com/office/officeart/2005/8/layout/hList7#1"/>
    <dgm:cxn modelId="{A4CEA727-1DE5-43B3-98BD-21268C30846C}" type="presParOf" srcId="{A9313FE2-5BAF-40EC-9A62-FF36BDC463AA}" destId="{011AF954-4B29-41D6-B4D4-903D0EFEF9D6}" srcOrd="1" destOrd="0" presId="urn:microsoft.com/office/officeart/2005/8/layout/hList7#1"/>
    <dgm:cxn modelId="{91F5B10D-1927-4B9D-B14A-94442FC85AFD}" type="presParOf" srcId="{011AF954-4B29-41D6-B4D4-903D0EFEF9D6}" destId="{701D273D-5A33-4298-A127-8EEAC6F8C5E1}" srcOrd="0" destOrd="0" presId="urn:microsoft.com/office/officeart/2005/8/layout/hList7#1"/>
    <dgm:cxn modelId="{DD51D7F5-1B09-42C6-B535-347BDD99BFCA}" type="presParOf" srcId="{701D273D-5A33-4298-A127-8EEAC6F8C5E1}" destId="{142CA585-B70C-46A2-8483-78697F634EA1}" srcOrd="0" destOrd="0" presId="urn:microsoft.com/office/officeart/2005/8/layout/hList7#1"/>
    <dgm:cxn modelId="{0DA6502E-D647-4A1F-8B50-CA2EA1B30976}" type="presParOf" srcId="{701D273D-5A33-4298-A127-8EEAC6F8C5E1}" destId="{A7CA65DE-C7D7-409A-BB73-CEA5C7063AF6}" srcOrd="1" destOrd="0" presId="urn:microsoft.com/office/officeart/2005/8/layout/hList7#1"/>
    <dgm:cxn modelId="{833368B5-867C-4B31-8594-EF934DEE9305}" type="presParOf" srcId="{701D273D-5A33-4298-A127-8EEAC6F8C5E1}" destId="{D77BD5F6-329C-4E57-852F-7E7E84160F80}" srcOrd="2" destOrd="0" presId="urn:microsoft.com/office/officeart/2005/8/layout/hList7#1"/>
    <dgm:cxn modelId="{2CD32F59-9583-4FEB-A51F-2DCE386BF0CC}" type="presParOf" srcId="{701D273D-5A33-4298-A127-8EEAC6F8C5E1}" destId="{387FF2ED-47FE-419E-813B-672DFB528BBF}" srcOrd="3" destOrd="0" presId="urn:microsoft.com/office/officeart/2005/8/layout/hList7#1"/>
    <dgm:cxn modelId="{A25DE70C-8130-4FA3-B83E-736F1C95A356}" type="presParOf" srcId="{011AF954-4B29-41D6-B4D4-903D0EFEF9D6}" destId="{EF9B8505-C76E-448D-995C-2F1E4ACEC18C}" srcOrd="1" destOrd="0" presId="urn:microsoft.com/office/officeart/2005/8/layout/hList7#1"/>
    <dgm:cxn modelId="{93078D60-12D4-49B8-98D2-6985A32DF6BE}" type="presParOf" srcId="{011AF954-4B29-41D6-B4D4-903D0EFEF9D6}" destId="{1BB59315-E25E-4B2F-93C5-60FBB825EF45}" srcOrd="2" destOrd="0" presId="urn:microsoft.com/office/officeart/2005/8/layout/hList7#1"/>
    <dgm:cxn modelId="{B155D9F8-35CD-4D29-99B5-68EA0B1464DE}" type="presParOf" srcId="{1BB59315-E25E-4B2F-93C5-60FBB825EF45}" destId="{B1462590-F9F3-4D8D-9FF4-99A61A7C3FEF}" srcOrd="0" destOrd="0" presId="urn:microsoft.com/office/officeart/2005/8/layout/hList7#1"/>
    <dgm:cxn modelId="{ABB59396-6278-4035-973E-4C8B261AC83C}" type="presParOf" srcId="{1BB59315-E25E-4B2F-93C5-60FBB825EF45}" destId="{291BC95A-ED3A-4AC0-B03F-456213DEC42C}" srcOrd="1" destOrd="0" presId="urn:microsoft.com/office/officeart/2005/8/layout/hList7#1"/>
    <dgm:cxn modelId="{F62D07CF-4FFF-472F-A394-561E18D69D94}" type="presParOf" srcId="{1BB59315-E25E-4B2F-93C5-60FBB825EF45}" destId="{ED2EE3CA-739E-45A4-9EBF-0CB8C613B3D0}" srcOrd="2" destOrd="0" presId="urn:microsoft.com/office/officeart/2005/8/layout/hList7#1"/>
    <dgm:cxn modelId="{BE1ACAFB-5193-4447-B8C1-6AD5AAB1F406}" type="presParOf" srcId="{1BB59315-E25E-4B2F-93C5-60FBB825EF45}" destId="{1A628487-D495-4313-B482-8E2CC4F5F1EB}" srcOrd="3" destOrd="0" presId="urn:microsoft.com/office/officeart/2005/8/layout/hList7#1"/>
    <dgm:cxn modelId="{987A9E9E-88B5-41DD-9743-E9AD2F100B8C}" type="presParOf" srcId="{011AF954-4B29-41D6-B4D4-903D0EFEF9D6}" destId="{F690333F-CA91-466C-A3F6-479A80B4D087}" srcOrd="3" destOrd="0" presId="urn:microsoft.com/office/officeart/2005/8/layout/hList7#1"/>
    <dgm:cxn modelId="{46EE57AC-7C4A-4EE0-A918-6AC489E0AA71}" type="presParOf" srcId="{011AF954-4B29-41D6-B4D4-903D0EFEF9D6}" destId="{8786AA21-C8DB-4B64-B851-2EDB39373A90}" srcOrd="4" destOrd="0" presId="urn:microsoft.com/office/officeart/2005/8/layout/hList7#1"/>
    <dgm:cxn modelId="{D53FAEA7-3096-4A7E-A4FA-7FA9AC2FDFDD}" type="presParOf" srcId="{8786AA21-C8DB-4B64-B851-2EDB39373A90}" destId="{A8CFB78F-253E-4616-883B-7888E6A19383}" srcOrd="0" destOrd="0" presId="urn:microsoft.com/office/officeart/2005/8/layout/hList7#1"/>
    <dgm:cxn modelId="{35E4EF29-996F-4305-B305-EDC57BE3C981}" type="presParOf" srcId="{8786AA21-C8DB-4B64-B851-2EDB39373A90}" destId="{D2E86698-7E81-49F1-8543-A9A2C9B098B6}" srcOrd="1" destOrd="0" presId="urn:microsoft.com/office/officeart/2005/8/layout/hList7#1"/>
    <dgm:cxn modelId="{94BA63F0-7247-4657-8ECC-547563CA3DC9}" type="presParOf" srcId="{8786AA21-C8DB-4B64-B851-2EDB39373A90}" destId="{8BCC8709-FE4A-42D5-BAD3-0EE0124CDDD3}" srcOrd="2" destOrd="0" presId="urn:microsoft.com/office/officeart/2005/8/layout/hList7#1"/>
    <dgm:cxn modelId="{485E74C2-FE80-4C29-B708-AAB2793CC9DA}" type="presParOf" srcId="{8786AA21-C8DB-4B64-B851-2EDB39373A90}" destId="{7E48F7AB-6952-492F-8F02-ADF997EFB21F}" srcOrd="3" destOrd="0" presId="urn:microsoft.com/office/officeart/2005/8/layout/hList7#1"/>
    <dgm:cxn modelId="{8EE57B91-4A48-4635-8EE7-29F87F3DDC7C}" type="presParOf" srcId="{011AF954-4B29-41D6-B4D4-903D0EFEF9D6}" destId="{C9185F4E-9EF7-48F9-BD95-D46C6F5EBE1C}" srcOrd="5" destOrd="0" presId="urn:microsoft.com/office/officeart/2005/8/layout/hList7#1"/>
    <dgm:cxn modelId="{D1AC63CE-F81E-41A4-87C9-4BAF7A398060}" type="presParOf" srcId="{011AF954-4B29-41D6-B4D4-903D0EFEF9D6}" destId="{D7FB9CC2-28FD-4689-A0FC-0A1E5464CF6E}" srcOrd="6" destOrd="0" presId="urn:microsoft.com/office/officeart/2005/8/layout/hList7#1"/>
    <dgm:cxn modelId="{FAA34B08-D147-4742-B939-4FFD103863E3}" type="presParOf" srcId="{D7FB9CC2-28FD-4689-A0FC-0A1E5464CF6E}" destId="{C8ED094E-AA3B-4B1F-8E40-E49D85DDDAD9}" srcOrd="0" destOrd="0" presId="urn:microsoft.com/office/officeart/2005/8/layout/hList7#1"/>
    <dgm:cxn modelId="{4EA1FD21-350B-4D68-AF6B-0BE8488BF92F}" type="presParOf" srcId="{D7FB9CC2-28FD-4689-A0FC-0A1E5464CF6E}" destId="{6E6D6F43-B6C0-456E-96AF-54E8B69CDF86}" srcOrd="1" destOrd="0" presId="urn:microsoft.com/office/officeart/2005/8/layout/hList7#1"/>
    <dgm:cxn modelId="{D59561F8-EA96-4A1D-BD92-E220ED6D6091}" type="presParOf" srcId="{D7FB9CC2-28FD-4689-A0FC-0A1E5464CF6E}" destId="{99270868-A4AD-4F89-A259-A38878A8E2A7}" srcOrd="2" destOrd="0" presId="urn:microsoft.com/office/officeart/2005/8/layout/hList7#1"/>
    <dgm:cxn modelId="{81C88751-D81B-46BA-A04F-3E0C213D8688}" type="presParOf" srcId="{D7FB9CC2-28FD-4689-A0FC-0A1E5464CF6E}" destId="{8E4118D4-85A3-4076-8051-C9428A97FC6F}" srcOrd="3" destOrd="0" presId="urn:microsoft.com/office/officeart/2005/8/layout/hList7#1"/>
    <dgm:cxn modelId="{BB44FC2C-CC09-4408-9897-D5243B3189EE}" type="presParOf" srcId="{011AF954-4B29-41D6-B4D4-903D0EFEF9D6}" destId="{27235D86-99D7-4199-8A47-31EC018DCA74}" srcOrd="7" destOrd="0" presId="urn:microsoft.com/office/officeart/2005/8/layout/hList7#1"/>
    <dgm:cxn modelId="{5492A22D-A531-45DC-BF50-B7E4C149C417}" type="presParOf" srcId="{011AF954-4B29-41D6-B4D4-903D0EFEF9D6}" destId="{C2A8E5F3-F288-4B52-BBC3-7AF1411F3C34}" srcOrd="8" destOrd="0" presId="urn:microsoft.com/office/officeart/2005/8/layout/hList7#1"/>
    <dgm:cxn modelId="{2F619554-8FC2-496F-B332-4AE38D74AD96}" type="presParOf" srcId="{C2A8E5F3-F288-4B52-BBC3-7AF1411F3C34}" destId="{ACA03485-A512-463D-9010-7981C04B355B}" srcOrd="0" destOrd="0" presId="urn:microsoft.com/office/officeart/2005/8/layout/hList7#1"/>
    <dgm:cxn modelId="{F1B4BC6B-246D-4A2C-9495-591CCAEA2FD3}" type="presParOf" srcId="{C2A8E5F3-F288-4B52-BBC3-7AF1411F3C34}" destId="{AD82BDB4-F57C-47CD-A0AF-680613A81BB2}" srcOrd="1" destOrd="0" presId="urn:microsoft.com/office/officeart/2005/8/layout/hList7#1"/>
    <dgm:cxn modelId="{2D9118A5-CC1F-4333-B9C8-454F30A81177}" type="presParOf" srcId="{C2A8E5F3-F288-4B52-BBC3-7AF1411F3C34}" destId="{3350B19D-5755-4F56-86A2-378900D7633C}" srcOrd="2" destOrd="0" presId="urn:microsoft.com/office/officeart/2005/8/layout/hList7#1"/>
    <dgm:cxn modelId="{82A6C744-C27D-4BB2-96F5-CEC03C12C73C}" type="presParOf" srcId="{C2A8E5F3-F288-4B52-BBC3-7AF1411F3C34}" destId="{6D35EE97-1E93-4F9B-AB21-6378A7F4BA37}" srcOrd="3" destOrd="0" presId="urn:microsoft.com/office/officeart/2005/8/layout/hList7#1"/>
    <dgm:cxn modelId="{23167E69-98C3-4341-AC1B-046508621761}" type="presParOf" srcId="{011AF954-4B29-41D6-B4D4-903D0EFEF9D6}" destId="{C2766FA1-36E0-4720-B33F-0A915B290BD4}" srcOrd="9" destOrd="0" presId="urn:microsoft.com/office/officeart/2005/8/layout/hList7#1"/>
    <dgm:cxn modelId="{53B2C60E-3030-4210-9DA6-1A891EA9258B}" type="presParOf" srcId="{011AF954-4B29-41D6-B4D4-903D0EFEF9D6}" destId="{1D885500-C75E-4723-9752-DEB650D66870}" srcOrd="10" destOrd="0" presId="urn:microsoft.com/office/officeart/2005/8/layout/hList7#1"/>
    <dgm:cxn modelId="{8E64C045-FD19-4C5E-AEEA-80B742B192A5}" type="presParOf" srcId="{1D885500-C75E-4723-9752-DEB650D66870}" destId="{186D60A2-4353-4688-B314-50BBBF9C3D19}" srcOrd="0" destOrd="0" presId="urn:microsoft.com/office/officeart/2005/8/layout/hList7#1"/>
    <dgm:cxn modelId="{C969EDFB-46F6-4FAB-82CE-11AF80781498}" type="presParOf" srcId="{1D885500-C75E-4723-9752-DEB650D66870}" destId="{78C283FB-1444-4397-8CB9-350A77C0688C}" srcOrd="1" destOrd="0" presId="urn:microsoft.com/office/officeart/2005/8/layout/hList7#1"/>
    <dgm:cxn modelId="{594BB45C-9BF1-4E20-9892-7FBACA5AEFD3}" type="presParOf" srcId="{1D885500-C75E-4723-9752-DEB650D66870}" destId="{6BB96364-C77F-4BF0-95F3-38832088F647}" srcOrd="2" destOrd="0" presId="urn:microsoft.com/office/officeart/2005/8/layout/hList7#1"/>
    <dgm:cxn modelId="{3A3D9E71-30EB-499B-A76A-0E9890CD0B1E}" type="presParOf" srcId="{1D885500-C75E-4723-9752-DEB650D66870}" destId="{6D1FAA58-52F1-48A2-997D-D6D87E3D7C3F}" srcOrd="3" destOrd="0" presId="urn:microsoft.com/office/officeart/2005/8/layout/hList7#1"/>
    <dgm:cxn modelId="{EB4CA84B-3C9D-4C78-A35D-41B928225478}" type="presParOf" srcId="{011AF954-4B29-41D6-B4D4-903D0EFEF9D6}" destId="{4DD4AA02-70F0-4969-A2A3-E49233B0F464}" srcOrd="11" destOrd="0" presId="urn:microsoft.com/office/officeart/2005/8/layout/hList7#1"/>
    <dgm:cxn modelId="{0755FB3B-0889-4B8F-A34A-6429284F7B3C}" type="presParOf" srcId="{011AF954-4B29-41D6-B4D4-903D0EFEF9D6}" destId="{06B1D36A-FD2F-401C-8A76-2A13F01FB9E3}" srcOrd="12" destOrd="0" presId="urn:microsoft.com/office/officeart/2005/8/layout/hList7#1"/>
    <dgm:cxn modelId="{4010AE1C-FE86-41FC-9B37-3678B0C946F9}" type="presParOf" srcId="{06B1D36A-FD2F-401C-8A76-2A13F01FB9E3}" destId="{A97DA1EA-252B-424F-A0C3-00B625800A4F}" srcOrd="0" destOrd="0" presId="urn:microsoft.com/office/officeart/2005/8/layout/hList7#1"/>
    <dgm:cxn modelId="{146956A4-4197-43D3-BD40-AAD4D2E5B4D2}" type="presParOf" srcId="{06B1D36A-FD2F-401C-8A76-2A13F01FB9E3}" destId="{07A76940-B39A-4CD8-9939-F29B6AFF8B25}" srcOrd="1" destOrd="0" presId="urn:microsoft.com/office/officeart/2005/8/layout/hList7#1"/>
    <dgm:cxn modelId="{DCF9B266-B68D-428D-A19D-2AD1403FEB2A}" type="presParOf" srcId="{06B1D36A-FD2F-401C-8A76-2A13F01FB9E3}" destId="{62B551F4-4990-454C-AB37-7077253B1710}" srcOrd="2" destOrd="0" presId="urn:microsoft.com/office/officeart/2005/8/layout/hList7#1"/>
    <dgm:cxn modelId="{5192160A-285E-46C6-9F25-615B8ADEB574}" type="presParOf" srcId="{06B1D36A-FD2F-401C-8A76-2A13F01FB9E3}" destId="{B9F9CF9B-2C23-42C0-9143-34CE3729D3DA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3D930-70A4-42C8-9615-9F67D00171D5}">
      <dsp:nvSpPr>
        <dsp:cNvPr id="0" name=""/>
        <dsp:cNvSpPr/>
      </dsp:nvSpPr>
      <dsp:spPr>
        <a:xfrm>
          <a:off x="5946642" y="1713177"/>
          <a:ext cx="1470186" cy="7350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Input = 100%</a:t>
          </a:r>
          <a:endParaRPr lang="en-GB" sz="1300" kern="1200" dirty="0"/>
        </a:p>
      </dsp:txBody>
      <dsp:txXfrm>
        <a:off x="5968172" y="1734707"/>
        <a:ext cx="1427126" cy="692033"/>
      </dsp:txXfrm>
    </dsp:sp>
    <dsp:sp modelId="{E60F9267-E1F2-40DE-B199-57D956704E70}">
      <dsp:nvSpPr>
        <dsp:cNvPr id="0" name=""/>
        <dsp:cNvSpPr/>
      </dsp:nvSpPr>
      <dsp:spPr>
        <a:xfrm rot="13871709">
          <a:off x="4603238" y="1423827"/>
          <a:ext cx="165172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651723" y="13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5387806" y="1395849"/>
        <a:ext cx="82586" cy="82586"/>
      </dsp:txXfrm>
    </dsp:sp>
    <dsp:sp modelId="{72AD1B5B-6465-4A04-AFD5-C9101EB7CB24}">
      <dsp:nvSpPr>
        <dsp:cNvPr id="0" name=""/>
        <dsp:cNvSpPr/>
      </dsp:nvSpPr>
      <dsp:spPr>
        <a:xfrm>
          <a:off x="3441370" y="426014"/>
          <a:ext cx="1470186" cy="7350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Free </a:t>
          </a:r>
          <a:r>
            <a:rPr lang="nl-BE" sz="1300" kern="1200" dirty="0" err="1"/>
            <a:t>initiative</a:t>
          </a:r>
          <a:endParaRPr lang="en-GB" sz="1300" kern="1200" dirty="0"/>
        </a:p>
      </dsp:txBody>
      <dsp:txXfrm>
        <a:off x="3462900" y="447544"/>
        <a:ext cx="1427126" cy="692033"/>
      </dsp:txXfrm>
    </dsp:sp>
    <dsp:sp modelId="{D7A64C54-1AAB-47F8-9BCC-A75EFE71757E}">
      <dsp:nvSpPr>
        <dsp:cNvPr id="0" name=""/>
        <dsp:cNvSpPr/>
      </dsp:nvSpPr>
      <dsp:spPr>
        <a:xfrm rot="12942401">
          <a:off x="2785225" y="568906"/>
          <a:ext cx="72421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4216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29227" y="564116"/>
        <a:ext cx="36210" cy="36210"/>
      </dsp:txXfrm>
    </dsp:sp>
    <dsp:sp modelId="{4130BA0D-36A3-4C2A-8515-59475440FDB9}">
      <dsp:nvSpPr>
        <dsp:cNvPr id="0" name=""/>
        <dsp:cNvSpPr/>
      </dsp:nvSpPr>
      <dsp:spPr>
        <a:xfrm>
          <a:off x="1383109" y="3335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Datamining</a:t>
          </a:r>
          <a:endParaRPr lang="en-GB" sz="1300" kern="1200" dirty="0"/>
        </a:p>
      </dsp:txBody>
      <dsp:txXfrm>
        <a:off x="1404639" y="24865"/>
        <a:ext cx="1427126" cy="692033"/>
      </dsp:txXfrm>
    </dsp:sp>
    <dsp:sp modelId="{7FA02EED-BC4A-429A-95BE-7826AFC81083}">
      <dsp:nvSpPr>
        <dsp:cNvPr id="0" name=""/>
        <dsp:cNvSpPr/>
      </dsp:nvSpPr>
      <dsp:spPr>
        <a:xfrm rot="8657599">
          <a:off x="2785225" y="991585"/>
          <a:ext cx="72421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4216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29227" y="986795"/>
        <a:ext cx="36210" cy="36210"/>
      </dsp:txXfrm>
    </dsp:sp>
    <dsp:sp modelId="{49CDBF33-48E3-405D-9155-775784A07E3C}">
      <dsp:nvSpPr>
        <dsp:cNvPr id="0" name=""/>
        <dsp:cNvSpPr/>
      </dsp:nvSpPr>
      <dsp:spPr>
        <a:xfrm>
          <a:off x="1383109" y="848693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Info sources</a:t>
          </a:r>
          <a:endParaRPr lang="en-GB" sz="1300" kern="1200" dirty="0"/>
        </a:p>
      </dsp:txBody>
      <dsp:txXfrm>
        <a:off x="1404639" y="870223"/>
        <a:ext cx="1427126" cy="692033"/>
      </dsp:txXfrm>
    </dsp:sp>
    <dsp:sp modelId="{52987AF5-23B7-4FEA-BF70-58EE5470FDC2}">
      <dsp:nvSpPr>
        <dsp:cNvPr id="0" name=""/>
        <dsp:cNvSpPr/>
      </dsp:nvSpPr>
      <dsp:spPr>
        <a:xfrm rot="10863518">
          <a:off x="4911469" y="2057845"/>
          <a:ext cx="10352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35261" y="13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5403218" y="2045279"/>
        <a:ext cx="51763" cy="51763"/>
      </dsp:txXfrm>
    </dsp:sp>
    <dsp:sp modelId="{7583BBD7-4D5F-476C-A872-3B0C4F3EA1DA}">
      <dsp:nvSpPr>
        <dsp:cNvPr id="0" name=""/>
        <dsp:cNvSpPr/>
      </dsp:nvSpPr>
      <dsp:spPr>
        <a:xfrm>
          <a:off x="3441370" y="1694050"/>
          <a:ext cx="1470186" cy="7350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 err="1"/>
            <a:t>Demand</a:t>
          </a:r>
          <a:r>
            <a:rPr lang="nl-BE" sz="1300" kern="1200" dirty="0"/>
            <a:t> </a:t>
          </a:r>
          <a:r>
            <a:rPr lang="nl-BE" sz="1300" kern="1200" dirty="0" err="1"/>
            <a:t>for</a:t>
          </a:r>
          <a:r>
            <a:rPr lang="nl-BE" sz="1300" kern="1200" dirty="0"/>
            <a:t> </a:t>
          </a:r>
          <a:r>
            <a:rPr lang="nl-BE" sz="1300" kern="1200" dirty="0" err="1"/>
            <a:t>investigation</a:t>
          </a:r>
          <a:endParaRPr lang="en-GB" sz="1300" kern="1200" dirty="0"/>
        </a:p>
      </dsp:txBody>
      <dsp:txXfrm>
        <a:off x="3462900" y="1715580"/>
        <a:ext cx="1427126" cy="692033"/>
      </dsp:txXfrm>
    </dsp:sp>
    <dsp:sp modelId="{5C2BCCBC-7E6C-420E-9455-576A948092E8}">
      <dsp:nvSpPr>
        <dsp:cNvPr id="0" name=""/>
        <dsp:cNvSpPr/>
      </dsp:nvSpPr>
      <dsp:spPr>
        <a:xfrm rot="10800000">
          <a:off x="2853295" y="2048281"/>
          <a:ext cx="58807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88074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32631" y="2046895"/>
        <a:ext cx="29403" cy="29403"/>
      </dsp:txXfrm>
    </dsp:sp>
    <dsp:sp modelId="{2BCD5212-F8DC-4D8F-8143-3105B3AAD9AE}">
      <dsp:nvSpPr>
        <dsp:cNvPr id="0" name=""/>
        <dsp:cNvSpPr/>
      </dsp:nvSpPr>
      <dsp:spPr>
        <a:xfrm>
          <a:off x="1383109" y="1694050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 err="1"/>
            <a:t>Justice</a:t>
          </a:r>
          <a:r>
            <a:rPr lang="nl-BE" sz="1300" kern="1200" dirty="0"/>
            <a:t>, SIOD</a:t>
          </a:r>
          <a:endParaRPr lang="en-GB" sz="1300" kern="1200" dirty="0"/>
        </a:p>
      </dsp:txBody>
      <dsp:txXfrm>
        <a:off x="1404639" y="1715580"/>
        <a:ext cx="1427126" cy="692033"/>
      </dsp:txXfrm>
    </dsp:sp>
    <dsp:sp modelId="{6E43E82C-0F75-4541-9BB0-EA49FE6A53BC}">
      <dsp:nvSpPr>
        <dsp:cNvPr id="0" name=""/>
        <dsp:cNvSpPr/>
      </dsp:nvSpPr>
      <dsp:spPr>
        <a:xfrm rot="7306004">
          <a:off x="4446042" y="2903202"/>
          <a:ext cx="196611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66114" y="13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 rot="10800000">
        <a:off x="5379947" y="2867365"/>
        <a:ext cx="98305" cy="98305"/>
      </dsp:txXfrm>
    </dsp:sp>
    <dsp:sp modelId="{F2DF5B14-C6EF-4920-B14E-F19BB51AF65F}">
      <dsp:nvSpPr>
        <dsp:cNvPr id="0" name=""/>
        <dsp:cNvSpPr/>
      </dsp:nvSpPr>
      <dsp:spPr>
        <a:xfrm>
          <a:off x="3441370" y="3384765"/>
          <a:ext cx="1470186" cy="7350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 err="1"/>
            <a:t>Reports</a:t>
          </a:r>
          <a:r>
            <a:rPr lang="nl-BE" sz="1300" kern="1200" dirty="0"/>
            <a:t>/</a:t>
          </a:r>
          <a:r>
            <a:rPr lang="nl-BE" sz="1300" kern="1200" dirty="0" err="1"/>
            <a:t>complaints</a:t>
          </a:r>
          <a:endParaRPr lang="en-GB" sz="1300" kern="1200" dirty="0"/>
        </a:p>
      </dsp:txBody>
      <dsp:txXfrm>
        <a:off x="3462900" y="3406295"/>
        <a:ext cx="1427126" cy="692033"/>
      </dsp:txXfrm>
    </dsp:sp>
    <dsp:sp modelId="{00E7CABE-C4B8-4B22-9EE6-59966E3F0860}">
      <dsp:nvSpPr>
        <dsp:cNvPr id="0" name=""/>
        <dsp:cNvSpPr/>
      </dsp:nvSpPr>
      <dsp:spPr>
        <a:xfrm rot="14110531">
          <a:off x="2632439" y="3316317"/>
          <a:ext cx="102978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9786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21588" y="3303888"/>
        <a:ext cx="51489" cy="51489"/>
      </dsp:txXfrm>
    </dsp:sp>
    <dsp:sp modelId="{8E601A7F-CCB6-4954-9A75-FEB17C73CD2A}">
      <dsp:nvSpPr>
        <dsp:cNvPr id="0" name=""/>
        <dsp:cNvSpPr/>
      </dsp:nvSpPr>
      <dsp:spPr>
        <a:xfrm>
          <a:off x="1383109" y="2539408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/>
            <a:t>Anybody</a:t>
          </a:r>
          <a:endParaRPr lang="en-GB" sz="1300" kern="1200" dirty="0"/>
        </a:p>
      </dsp:txBody>
      <dsp:txXfrm>
        <a:off x="1404639" y="2560938"/>
        <a:ext cx="1427126" cy="692033"/>
      </dsp:txXfrm>
    </dsp:sp>
    <dsp:sp modelId="{885628D2-6B9D-4919-9631-13881783E0BA}">
      <dsp:nvSpPr>
        <dsp:cNvPr id="0" name=""/>
        <dsp:cNvSpPr/>
      </dsp:nvSpPr>
      <dsp:spPr>
        <a:xfrm rot="10800000">
          <a:off x="2853295" y="3738996"/>
          <a:ext cx="58807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88074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32631" y="3737610"/>
        <a:ext cx="29403" cy="29403"/>
      </dsp:txXfrm>
    </dsp:sp>
    <dsp:sp modelId="{5207C4C7-2FED-4066-83EB-BD982EF9E97A}">
      <dsp:nvSpPr>
        <dsp:cNvPr id="0" name=""/>
        <dsp:cNvSpPr/>
      </dsp:nvSpPr>
      <dsp:spPr>
        <a:xfrm>
          <a:off x="1383109" y="3384765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 err="1"/>
            <a:t>Unions</a:t>
          </a:r>
          <a:r>
            <a:rPr lang="nl-BE" sz="1300" kern="1200" dirty="0"/>
            <a:t>, </a:t>
          </a:r>
          <a:r>
            <a:rPr lang="nl-BE" sz="1300" kern="1200" dirty="0" err="1"/>
            <a:t>federations</a:t>
          </a:r>
          <a:r>
            <a:rPr lang="nl-BE" sz="1300" kern="1200" dirty="0"/>
            <a:t>, …</a:t>
          </a:r>
          <a:endParaRPr lang="en-GB" sz="1300" kern="1200" dirty="0"/>
        </a:p>
      </dsp:txBody>
      <dsp:txXfrm>
        <a:off x="1404639" y="3406295"/>
        <a:ext cx="1427126" cy="692033"/>
      </dsp:txXfrm>
    </dsp:sp>
    <dsp:sp modelId="{B74CD4EA-DE83-4425-9CB4-4D596FFC09FE}">
      <dsp:nvSpPr>
        <dsp:cNvPr id="0" name=""/>
        <dsp:cNvSpPr/>
      </dsp:nvSpPr>
      <dsp:spPr>
        <a:xfrm rot="7489469">
          <a:off x="2632439" y="4161675"/>
          <a:ext cx="102978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9786" y="133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21588" y="4149246"/>
        <a:ext cx="51489" cy="51489"/>
      </dsp:txXfrm>
    </dsp:sp>
    <dsp:sp modelId="{DF9CB2E3-A25E-421A-A97C-6EB900A262A0}">
      <dsp:nvSpPr>
        <dsp:cNvPr id="0" name=""/>
        <dsp:cNvSpPr/>
      </dsp:nvSpPr>
      <dsp:spPr>
        <a:xfrm>
          <a:off x="1383109" y="4230122"/>
          <a:ext cx="1470186" cy="735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“Hotline”</a:t>
          </a:r>
          <a:endParaRPr lang="en-GB" sz="1300" kern="1200" dirty="0"/>
        </a:p>
      </dsp:txBody>
      <dsp:txXfrm>
        <a:off x="1404639" y="4251652"/>
        <a:ext cx="1427126" cy="692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CA585-B70C-46A2-8483-78697F634EA1}">
      <dsp:nvSpPr>
        <dsp:cNvPr id="0" name=""/>
        <dsp:cNvSpPr/>
      </dsp:nvSpPr>
      <dsp:spPr>
        <a:xfrm>
          <a:off x="28831" y="0"/>
          <a:ext cx="783561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DIMONA: employment declaration</a:t>
          </a:r>
        </a:p>
      </dsp:txBody>
      <dsp:txXfrm>
        <a:off x="28831" y="992549"/>
        <a:ext cx="783561" cy="992549"/>
      </dsp:txXfrm>
    </dsp:sp>
    <dsp:sp modelId="{387FF2ED-47FE-419E-813B-672DFB528BBF}">
      <dsp:nvSpPr>
        <dsp:cNvPr id="0" name=""/>
        <dsp:cNvSpPr/>
      </dsp:nvSpPr>
      <dsp:spPr>
        <a:xfrm>
          <a:off x="26997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62590-F9F3-4D8D-9FF4-99A61A7C3FEF}">
      <dsp:nvSpPr>
        <dsp:cNvPr id="0" name=""/>
        <dsp:cNvSpPr/>
      </dsp:nvSpPr>
      <dsp:spPr>
        <a:xfrm>
          <a:off x="810559" y="0"/>
          <a:ext cx="783561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VAT &amp; CLIENT-SUPPLIER</a:t>
          </a:r>
        </a:p>
      </dsp:txBody>
      <dsp:txXfrm>
        <a:off x="810559" y="992549"/>
        <a:ext cx="783561" cy="992549"/>
      </dsp:txXfrm>
    </dsp:sp>
    <dsp:sp modelId="{1A628487-D495-4313-B482-8E2CC4F5F1EB}">
      <dsp:nvSpPr>
        <dsp:cNvPr id="0" name=""/>
        <dsp:cNvSpPr/>
      </dsp:nvSpPr>
      <dsp:spPr>
        <a:xfrm>
          <a:off x="834066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FB78F-253E-4616-883B-7888E6A19383}">
      <dsp:nvSpPr>
        <dsp:cNvPr id="0" name=""/>
        <dsp:cNvSpPr/>
      </dsp:nvSpPr>
      <dsp:spPr>
        <a:xfrm>
          <a:off x="1617627" y="0"/>
          <a:ext cx="783561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DMFA: salaries, days worked, …</a:t>
          </a:r>
        </a:p>
      </dsp:txBody>
      <dsp:txXfrm>
        <a:off x="1617627" y="992549"/>
        <a:ext cx="783561" cy="992549"/>
      </dsp:txXfrm>
    </dsp:sp>
    <dsp:sp modelId="{7E48F7AB-6952-492F-8F02-ADF997EFB21F}">
      <dsp:nvSpPr>
        <dsp:cNvPr id="0" name=""/>
        <dsp:cNvSpPr/>
      </dsp:nvSpPr>
      <dsp:spPr>
        <a:xfrm>
          <a:off x="1641134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D094E-AA3B-4B1F-8E40-E49D85DDDAD9}">
      <dsp:nvSpPr>
        <dsp:cNvPr id="0" name=""/>
        <dsp:cNvSpPr/>
      </dsp:nvSpPr>
      <dsp:spPr>
        <a:xfrm>
          <a:off x="2424696" y="0"/>
          <a:ext cx="966006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RVA: temporary unemployment</a:t>
          </a:r>
        </a:p>
      </dsp:txBody>
      <dsp:txXfrm>
        <a:off x="2424696" y="992549"/>
        <a:ext cx="966006" cy="992549"/>
      </dsp:txXfrm>
    </dsp:sp>
    <dsp:sp modelId="{8E4118D4-85A3-4076-8051-C9428A97FC6F}">
      <dsp:nvSpPr>
        <dsp:cNvPr id="0" name=""/>
        <dsp:cNvSpPr/>
      </dsp:nvSpPr>
      <dsp:spPr>
        <a:xfrm>
          <a:off x="2539425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03485-A512-463D-9010-7981C04B355B}">
      <dsp:nvSpPr>
        <dsp:cNvPr id="0" name=""/>
        <dsp:cNvSpPr/>
      </dsp:nvSpPr>
      <dsp:spPr>
        <a:xfrm>
          <a:off x="3414209" y="0"/>
          <a:ext cx="944826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WERK-MELDING: working sites and sub-contracting</a:t>
          </a:r>
        </a:p>
      </dsp:txBody>
      <dsp:txXfrm>
        <a:off x="3414209" y="992549"/>
        <a:ext cx="944826" cy="992549"/>
      </dsp:txXfrm>
    </dsp:sp>
    <dsp:sp modelId="{6D35EE97-1E93-4F9B-AB21-6378A7F4BA37}">
      <dsp:nvSpPr>
        <dsp:cNvPr id="0" name=""/>
        <dsp:cNvSpPr/>
      </dsp:nvSpPr>
      <dsp:spPr>
        <a:xfrm>
          <a:off x="3518348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D60A2-4353-4688-B314-50BBBF9C3D19}">
      <dsp:nvSpPr>
        <dsp:cNvPr id="0" name=""/>
        <dsp:cNvSpPr/>
      </dsp:nvSpPr>
      <dsp:spPr>
        <a:xfrm>
          <a:off x="4382542" y="0"/>
          <a:ext cx="783561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RSZ: employer history</a:t>
          </a:r>
        </a:p>
      </dsp:txBody>
      <dsp:txXfrm>
        <a:off x="4382542" y="992549"/>
        <a:ext cx="783561" cy="992549"/>
      </dsp:txXfrm>
    </dsp:sp>
    <dsp:sp modelId="{6D1FAA58-52F1-48A2-997D-D6D87E3D7C3F}">
      <dsp:nvSpPr>
        <dsp:cNvPr id="0" name=""/>
        <dsp:cNvSpPr/>
      </dsp:nvSpPr>
      <dsp:spPr>
        <a:xfrm>
          <a:off x="4406049" y="148882"/>
          <a:ext cx="736547" cy="826297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/>
          </a:blip>
          <a:srcRect/>
          <a:stretch>
            <a:fillRect l="-72000" r="-7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DA1EA-252B-424F-A0C3-00B625800A4F}">
      <dsp:nvSpPr>
        <dsp:cNvPr id="0" name=""/>
        <dsp:cNvSpPr/>
      </dsp:nvSpPr>
      <dsp:spPr>
        <a:xfrm>
          <a:off x="5189611" y="0"/>
          <a:ext cx="783561" cy="2481374"/>
        </a:xfrm>
        <a:prstGeom prst="roundRect">
          <a:avLst>
            <a:gd name="adj" fmla="val 10000"/>
          </a:avLst>
        </a:prstGeom>
        <a:solidFill>
          <a:srgbClr val="2F64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0" kern="1200" noProof="0" dirty="0">
              <a:solidFill>
                <a:schemeClr val="bg1"/>
              </a:solidFill>
            </a:rPr>
            <a:t>LIMOSA</a:t>
          </a:r>
          <a:r>
            <a:rPr lang="nl-BE" sz="1200" b="1" kern="1200" noProof="0" dirty="0">
              <a:solidFill>
                <a:schemeClr val="bg1"/>
              </a:solidFill>
            </a:rPr>
            <a:t>:</a:t>
          </a:r>
          <a:endParaRPr lang="en-GB" sz="1200" b="1" kern="1200" noProof="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noProof="0" dirty="0">
              <a:solidFill>
                <a:schemeClr val="bg1"/>
              </a:solidFill>
            </a:rPr>
            <a:t>posting</a:t>
          </a:r>
        </a:p>
      </dsp:txBody>
      <dsp:txXfrm>
        <a:off x="5189611" y="992549"/>
        <a:ext cx="783561" cy="992549"/>
      </dsp:txXfrm>
    </dsp:sp>
    <dsp:sp modelId="{B9F9CF9B-2C23-42C0-9143-34CE3729D3DA}">
      <dsp:nvSpPr>
        <dsp:cNvPr id="0" name=""/>
        <dsp:cNvSpPr/>
      </dsp:nvSpPr>
      <dsp:spPr>
        <a:xfrm>
          <a:off x="5213118" y="148882"/>
          <a:ext cx="736547" cy="826297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256F8-8CA7-4A5D-BF5C-8FD6F72C5E75}">
      <dsp:nvSpPr>
        <dsp:cNvPr id="0" name=""/>
        <dsp:cNvSpPr/>
      </dsp:nvSpPr>
      <dsp:spPr>
        <a:xfrm>
          <a:off x="239066" y="1985099"/>
          <a:ext cx="5498530" cy="37220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06BFE6D4-588B-41E2-8DC6-2B0163D5132B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33108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8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E330E461-C22F-44E4-A7EF-8D06E882D49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62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61B0FA72-A58F-4AB4-A1A2-67B83B7A91D6}" type="datetimeFigureOut">
              <a:rPr lang="nl-BE" smtClean="0"/>
              <a:t>20/10/2016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7417"/>
            <a:ext cx="5435600" cy="4469130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33108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8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38A6BCA8-EEE2-435C-86DE-4D2E91F62D3B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6323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4903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8229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822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2B418-EA3C-4330-8F17-EFD4F23B10B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2B418-EA3C-4330-8F17-EFD4F23B10B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8229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448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448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4487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448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14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2878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7773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593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097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2B418-EA3C-4330-8F17-EFD4F23B10B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2B418-EA3C-4330-8F17-EFD4F23B10B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3161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2B418-EA3C-4330-8F17-EFD4F23B10B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BCA8-EEE2-435C-86DE-4D2E91F62D3B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822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879D-3EA6-4451-96F6-17F22408CFA9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206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716B-F4E6-4871-9437-3652B38F2355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391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9D4C-CC09-4767-8846-B27085676ECA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365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E20A-3AB4-408A-8218-EBD5DFC480EE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740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3D89-14FE-41BD-862B-0CD7DDE8AC49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830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8B045-DC62-40FC-A82B-CB2529F58FCD}" type="datetime1">
              <a:rPr lang="nl-BE" smtClean="0"/>
              <a:t>20/10/2016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225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55C9-C865-45ED-8BED-357320BFE9B4}" type="datetime1">
              <a:rPr lang="nl-BE" smtClean="0"/>
              <a:t>20/10/2016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6A7E-5511-4FEA-A1A8-70226DFFFF38}" type="datetime1">
              <a:rPr lang="nl-BE" smtClean="0"/>
              <a:t>20/10/2016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10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D1B1-2B4C-48D3-A6E8-97CC968969BF}" type="datetime1">
              <a:rPr lang="nl-BE" smtClean="0"/>
              <a:t>20/10/2016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0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601C-AB82-4236-9D76-EEC62A2940A3}" type="datetime1">
              <a:rPr lang="nl-BE" smtClean="0"/>
              <a:t>20/10/2016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193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9A9-AAA0-44D4-8BE2-3C9EF751574E}" type="datetime1">
              <a:rPr lang="nl-BE" smtClean="0"/>
              <a:t>20/10/2016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413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02C0-7AE5-4FC4-B1C5-E4F3157CA04A}" type="datetime1">
              <a:rPr lang="nl-BE" smtClean="0"/>
              <a:t>20/10/2016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68D1-2487-49FA-87E3-B4C26473E495}" type="slidenum">
              <a:rPr lang="nl-BE" smtClean="0"/>
              <a:t>‹N›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737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Gael.Kermarrec@minsoc.fed.b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gael.kermarrec@minsoc.fed.b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ocialsecurity.fgov.be/en/index.htm" TargetMode="External"/><Relationship Id="rId5" Type="http://schemas.openxmlformats.org/officeDocument/2006/relationships/hyperlink" Target="https://www.ksz-bcss.fgov.be/en/international/home/index.html" TargetMode="External"/><Relationship Id="rId4" Type="http://schemas.openxmlformats.org/officeDocument/2006/relationships/hyperlink" Target="http://www.privacycommission.b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2160240"/>
          </a:xfrm>
        </p:spPr>
        <p:txBody>
          <a:bodyPr>
            <a:normAutofit/>
          </a:bodyPr>
          <a:lstStyle/>
          <a:p>
            <a:r>
              <a:rPr lang="en-GB" sz="3600" b="1" i="1" dirty="0"/>
              <a:t>The Belgian experience on the detection of social contribution fraud</a:t>
            </a:r>
            <a:endParaRPr lang="en-GB" sz="4000" b="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1620" y="4670370"/>
            <a:ext cx="6440760" cy="93610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Rome</a:t>
            </a:r>
          </a:p>
          <a:p>
            <a:r>
              <a:rPr lang="en-GB" sz="2400" dirty="0">
                <a:solidFill>
                  <a:schemeClr val="tx1"/>
                </a:solidFill>
              </a:rPr>
              <a:t>21</a:t>
            </a:r>
            <a:r>
              <a:rPr lang="en-GB" sz="2400" baseline="30000" dirty="0">
                <a:solidFill>
                  <a:schemeClr val="tx1"/>
                </a:solidFill>
              </a:rPr>
              <a:t>st</a:t>
            </a:r>
            <a:r>
              <a:rPr lang="en-GB" sz="2400" dirty="0">
                <a:solidFill>
                  <a:schemeClr val="tx1"/>
                </a:solidFill>
              </a:rPr>
              <a:t> October 2016</a:t>
            </a:r>
          </a:p>
        </p:txBody>
      </p:sp>
      <p:pic>
        <p:nvPicPr>
          <p:cNvPr id="7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97632" y="5594611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Gaël KERMARREC</a:t>
            </a:r>
            <a:endParaRPr lang="en-GB" dirty="0">
              <a:hlinkClick r:id="rId4"/>
            </a:endParaRPr>
          </a:p>
          <a:p>
            <a:r>
              <a:rPr lang="en-GB" dirty="0">
                <a:hlinkClick r:id="rId4"/>
              </a:rPr>
              <a:t>Gael.Kermarrec@minsoc.fed.be</a:t>
            </a:r>
            <a:endParaRPr lang="en-GB" dirty="0"/>
          </a:p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66925"/>
            <a:ext cx="3048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22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45502" y="3008775"/>
            <a:ext cx="7474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>
                <a:solidFill>
                  <a:prstClr val="black"/>
                </a:solidFill>
              </a:rPr>
              <a:t>50 expert </a:t>
            </a:r>
            <a:r>
              <a:rPr lang="nl-BE" sz="2800" b="1" dirty="0" err="1">
                <a:solidFill>
                  <a:prstClr val="black"/>
                </a:solidFill>
              </a:rPr>
              <a:t>inspectors</a:t>
            </a:r>
            <a:r>
              <a:rPr lang="nl-BE" sz="2800" b="1" dirty="0">
                <a:solidFill>
                  <a:prstClr val="black"/>
                </a:solidFill>
              </a:rPr>
              <a:t> </a:t>
            </a:r>
            <a:r>
              <a:rPr lang="nl-BE" sz="2800" b="1" dirty="0" err="1">
                <a:solidFill>
                  <a:prstClr val="black"/>
                </a:solidFill>
              </a:rPr>
              <a:t>divided</a:t>
            </a:r>
            <a:r>
              <a:rPr lang="nl-BE" sz="2800" b="1" dirty="0">
                <a:solidFill>
                  <a:prstClr val="black"/>
                </a:solidFill>
              </a:rPr>
              <a:t> in </a:t>
            </a:r>
            <a:r>
              <a:rPr lang="nl-BE" sz="2800" b="1" dirty="0" err="1">
                <a:solidFill>
                  <a:prstClr val="black"/>
                </a:solidFill>
              </a:rPr>
              <a:t>thematic</a:t>
            </a:r>
            <a:r>
              <a:rPr lang="nl-BE" sz="2800" b="1" dirty="0">
                <a:solidFill>
                  <a:prstClr val="black"/>
                </a:solidFill>
              </a:rPr>
              <a:t> </a:t>
            </a:r>
            <a:r>
              <a:rPr lang="nl-BE" sz="2800" b="1" dirty="0" err="1">
                <a:solidFill>
                  <a:prstClr val="black"/>
                </a:solidFill>
              </a:rPr>
              <a:t>groups</a:t>
            </a:r>
            <a:r>
              <a:rPr lang="nl-BE" sz="2800" b="1" dirty="0">
                <a:solidFill>
                  <a:prstClr val="black"/>
                </a:solidFill>
              </a:rPr>
              <a:t> :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503483" y="3553852"/>
            <a:ext cx="3958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/>
              <a:t>Construction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Cleaning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Transport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Restaurants – Hotels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 err="1">
                <a:solidFill>
                  <a:prstClr val="black"/>
                </a:solidFill>
              </a:rPr>
              <a:t>Posting</a:t>
            </a:r>
            <a:endParaRPr lang="nl-BE" sz="24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…</a:t>
            </a:r>
          </a:p>
        </p:txBody>
      </p:sp>
      <p:sp>
        <p:nvSpPr>
          <p:cNvPr id="22" name="Rechthoek 21"/>
          <p:cNvSpPr/>
          <p:nvPr/>
        </p:nvSpPr>
        <p:spPr>
          <a:xfrm>
            <a:off x="387674" y="979404"/>
            <a:ext cx="5763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2: </a:t>
            </a:r>
            <a:r>
              <a:rPr lang="en-GB" sz="2800" i="1" dirty="0"/>
              <a:t>Validation by expert inspectors</a:t>
            </a:r>
          </a:p>
        </p:txBody>
      </p:sp>
      <p:sp>
        <p:nvSpPr>
          <p:cNvPr id="2" name="Rechthoek 1"/>
          <p:cNvSpPr/>
          <p:nvPr/>
        </p:nvSpPr>
        <p:spPr>
          <a:xfrm>
            <a:off x="745502" y="5930116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800" b="1" dirty="0" err="1">
                <a:solidFill>
                  <a:prstClr val="black"/>
                </a:solidFill>
              </a:rPr>
              <a:t>Membership</a:t>
            </a:r>
            <a:r>
              <a:rPr lang="nl-BE" sz="2800" b="1" dirty="0">
                <a:solidFill>
                  <a:prstClr val="black"/>
                </a:solidFill>
              </a:rPr>
              <a:t> of </a:t>
            </a:r>
            <a:r>
              <a:rPr lang="nl-BE" sz="2800" b="1" dirty="0" err="1">
                <a:solidFill>
                  <a:prstClr val="black"/>
                </a:solidFill>
              </a:rPr>
              <a:t>thematic</a:t>
            </a:r>
            <a:r>
              <a:rPr lang="nl-BE" sz="2800" b="1" dirty="0">
                <a:solidFill>
                  <a:prstClr val="black"/>
                </a:solidFill>
              </a:rPr>
              <a:t> </a:t>
            </a:r>
            <a:r>
              <a:rPr lang="nl-BE" sz="2800" b="1" dirty="0" err="1">
                <a:solidFill>
                  <a:prstClr val="black"/>
                </a:solidFill>
              </a:rPr>
              <a:t>group</a:t>
            </a:r>
            <a:r>
              <a:rPr lang="nl-BE" sz="2800" b="1" dirty="0">
                <a:solidFill>
                  <a:prstClr val="black"/>
                </a:solidFill>
              </a:rPr>
              <a:t> </a:t>
            </a:r>
            <a:r>
              <a:rPr lang="nl-BE" sz="2800" b="1" dirty="0" err="1">
                <a:solidFill>
                  <a:prstClr val="black"/>
                </a:solidFill>
              </a:rPr>
              <a:t>lasts</a:t>
            </a:r>
            <a:r>
              <a:rPr lang="nl-BE" sz="2800" b="1" dirty="0">
                <a:solidFill>
                  <a:prstClr val="black"/>
                </a:solidFill>
              </a:rPr>
              <a:t> 2 </a:t>
            </a:r>
            <a:r>
              <a:rPr lang="nl-BE" sz="2800" b="1" dirty="0" err="1">
                <a:solidFill>
                  <a:prstClr val="black"/>
                </a:solidFill>
              </a:rPr>
              <a:t>years</a:t>
            </a:r>
            <a:endParaRPr lang="nl-BE" sz="2800" b="1" dirty="0">
              <a:solidFill>
                <a:prstClr val="black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45502" y="1772816"/>
            <a:ext cx="6994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ym typeface="Wingdings" panose="05000000000000000000" pitchFamily="2" charset="2"/>
              </a:rPr>
              <a:t> Do the risk factors correspond to the experience of the professionals ?</a:t>
            </a:r>
            <a:endParaRPr lang="en-US" sz="2800" b="1" i="1" dirty="0"/>
          </a:p>
        </p:txBody>
      </p:sp>
      <p:sp>
        <p:nvSpPr>
          <p:cNvPr id="24" name="Ovaal 23"/>
          <p:cNvSpPr/>
          <p:nvPr/>
        </p:nvSpPr>
        <p:spPr>
          <a:xfrm>
            <a:off x="1763688" y="2183488"/>
            <a:ext cx="1728192" cy="7022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9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" grpId="0"/>
      <p:bldP spid="23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3544215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4067742" y="2407895"/>
            <a:ext cx="4823697" cy="1695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500"/>
              </a:lnSpc>
              <a:buFontTx/>
              <a:buChar char="-"/>
            </a:pPr>
            <a:r>
              <a:rPr lang="en-GB" sz="2400" i="1" dirty="0"/>
              <a:t>Young firms</a:t>
            </a:r>
          </a:p>
          <a:p>
            <a:pPr marL="342900" indent="-342900">
              <a:lnSpc>
                <a:spcPts val="2500"/>
              </a:lnSpc>
              <a:buFontTx/>
              <a:buChar char="-"/>
            </a:pPr>
            <a:r>
              <a:rPr lang="en-GB" sz="2400" i="1" dirty="0"/>
              <a:t>Change(s) of address</a:t>
            </a:r>
          </a:p>
          <a:p>
            <a:pPr marL="342900" indent="-342900">
              <a:lnSpc>
                <a:spcPts val="2500"/>
              </a:lnSpc>
              <a:buFontTx/>
              <a:buChar char="-"/>
            </a:pPr>
            <a:r>
              <a:rPr lang="en-GB" sz="2400" i="1" dirty="0"/>
              <a:t>Change(s) of main activity</a:t>
            </a:r>
          </a:p>
          <a:p>
            <a:pPr marL="342900" indent="-342900">
              <a:lnSpc>
                <a:spcPts val="2500"/>
              </a:lnSpc>
              <a:buFontTx/>
              <a:buChar char="-"/>
            </a:pPr>
            <a:r>
              <a:rPr lang="en-GB" sz="2400" i="1" dirty="0"/>
              <a:t>Re-inscription(s) as employer</a:t>
            </a:r>
          </a:p>
          <a:p>
            <a:pPr marL="342900" indent="-342900">
              <a:lnSpc>
                <a:spcPts val="2500"/>
              </a:lnSpc>
              <a:buFontTx/>
              <a:buChar char="-"/>
            </a:pPr>
            <a:r>
              <a:rPr lang="en-GB" sz="2400" i="1" dirty="0"/>
              <a:t>Legal forms typical of small firms</a:t>
            </a:r>
          </a:p>
        </p:txBody>
      </p:sp>
      <p:sp>
        <p:nvSpPr>
          <p:cNvPr id="16" name="PIJL-OMLAAG 15"/>
          <p:cNvSpPr/>
          <p:nvPr/>
        </p:nvSpPr>
        <p:spPr>
          <a:xfrm>
            <a:off x="6119550" y="4273624"/>
            <a:ext cx="720080" cy="952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vak 16"/>
          <p:cNvSpPr txBox="1"/>
          <p:nvPr/>
        </p:nvSpPr>
        <p:spPr>
          <a:xfrm>
            <a:off x="4067742" y="5349391"/>
            <a:ext cx="4823697" cy="734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="1" dirty="0"/>
              <a:t>up to 4 X average risk</a:t>
            </a:r>
          </a:p>
          <a:p>
            <a:pPr algn="ctr">
              <a:lnSpc>
                <a:spcPts val="2500"/>
              </a:lnSpc>
            </a:pPr>
            <a:r>
              <a:rPr lang="nl-BE" sz="2400" b="1" dirty="0"/>
              <a:t>&amp;</a:t>
            </a:r>
            <a:endParaRPr lang="en-GB" sz="2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1403648" y="1791930"/>
            <a:ext cx="648072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="1" i="1" dirty="0"/>
              <a:t>Undeclared employment  in construction industry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13" name="Rechthoek 12"/>
          <p:cNvSpPr/>
          <p:nvPr/>
        </p:nvSpPr>
        <p:spPr>
          <a:xfrm>
            <a:off x="387674" y="979404"/>
            <a:ext cx="5763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2: </a:t>
            </a:r>
            <a:r>
              <a:rPr lang="en-GB" sz="2800" i="1" dirty="0"/>
              <a:t>Validation by expert inspectors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067741" y="5984712"/>
            <a:ext cx="4823697" cy="414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2400" b="1" dirty="0" err="1"/>
              <a:t>validated</a:t>
            </a:r>
            <a:r>
              <a:rPr lang="nl-BE" sz="2400" b="1" dirty="0"/>
              <a:t> </a:t>
            </a:r>
            <a:r>
              <a:rPr lang="nl-BE" sz="2400" b="1" dirty="0" err="1"/>
              <a:t>by</a:t>
            </a:r>
            <a:r>
              <a:rPr lang="nl-BE" sz="2400" b="1" dirty="0"/>
              <a:t> the professionals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872355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8" name="Rechthoek 7"/>
          <p:cNvSpPr/>
          <p:nvPr/>
        </p:nvSpPr>
        <p:spPr>
          <a:xfrm>
            <a:off x="387674" y="979404"/>
            <a:ext cx="4447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3: </a:t>
            </a:r>
            <a:r>
              <a:rPr lang="en-GB" sz="2800" i="1" dirty="0"/>
              <a:t>Automate risk scoring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322612" y="1991009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 err="1"/>
              <a:t>Automated</a:t>
            </a:r>
            <a:r>
              <a:rPr lang="nl-BE" sz="2000" b="1" i="1" dirty="0"/>
              <a:t> </a:t>
            </a:r>
            <a:r>
              <a:rPr lang="nl-BE" sz="2000" b="1" i="1" dirty="0" err="1"/>
              <a:t>quarterly</a:t>
            </a:r>
            <a:r>
              <a:rPr lang="nl-BE" sz="2000" b="1" i="1" dirty="0"/>
              <a:t> scoring</a:t>
            </a:r>
            <a:endParaRPr lang="en-GB" sz="2000" b="1" i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09775"/>
              </p:ext>
            </p:extLst>
          </p:nvPr>
        </p:nvGraphicFramePr>
        <p:xfrm>
          <a:off x="665512" y="2492896"/>
          <a:ext cx="7794920" cy="3282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2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49">
                <a:tc>
                  <a:txBody>
                    <a:bodyPr/>
                    <a:lstStyle/>
                    <a:p>
                      <a:r>
                        <a:rPr lang="nl-BE" dirty="0" err="1"/>
                        <a:t>Branch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Started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# Risk </a:t>
                      </a:r>
                      <a:r>
                        <a:rPr lang="nl-BE" dirty="0" err="1"/>
                        <a:t>models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#Risk factors in </a:t>
                      </a:r>
                      <a:r>
                        <a:rPr lang="nl-BE" dirty="0" err="1"/>
                        <a:t>each</a:t>
                      </a:r>
                      <a:r>
                        <a:rPr lang="nl-BE" dirty="0"/>
                        <a:t> model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# </a:t>
                      </a:r>
                      <a:r>
                        <a:rPr lang="nl-BE" dirty="0" err="1"/>
                        <a:t>Employers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scored</a:t>
                      </a:r>
                      <a:r>
                        <a:rPr lang="nl-BE" dirty="0"/>
                        <a:t> (</a:t>
                      </a:r>
                      <a:r>
                        <a:rPr lang="nl-BE" dirty="0" err="1"/>
                        <a:t>average</a:t>
                      </a:r>
                      <a:r>
                        <a:rPr lang="nl-BE" dirty="0"/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49">
                <a:tc>
                  <a:txBody>
                    <a:bodyPr/>
                    <a:lstStyle/>
                    <a:p>
                      <a:r>
                        <a:rPr lang="nl-BE" dirty="0"/>
                        <a:t>Construction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Q3 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 + 4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23.500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695">
                <a:tc>
                  <a:txBody>
                    <a:bodyPr/>
                    <a:lstStyle/>
                    <a:p>
                      <a:r>
                        <a:rPr lang="nl-BE" dirty="0"/>
                        <a:t>Restaurants - Hotels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Q3</a:t>
                      </a:r>
                      <a:r>
                        <a:rPr lang="nl-BE" baseline="0" dirty="0"/>
                        <a:t> 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  <a:r>
                        <a:rPr lang="nl-BE" baseline="0" dirty="0"/>
                        <a:t> + 4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22.300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749">
                <a:tc>
                  <a:txBody>
                    <a:bodyPr/>
                    <a:lstStyle/>
                    <a:p>
                      <a:r>
                        <a:rPr lang="nl-BE" dirty="0"/>
                        <a:t>Cleaning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Q4 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 + 4 + 5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1.650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749">
                <a:tc>
                  <a:txBody>
                    <a:bodyPr/>
                    <a:lstStyle/>
                    <a:p>
                      <a:r>
                        <a:rPr lang="nl-BE" dirty="0" err="1"/>
                        <a:t>Foreign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posting</a:t>
                      </a:r>
                      <a:r>
                        <a:rPr lang="nl-BE" dirty="0"/>
                        <a:t> (</a:t>
                      </a:r>
                      <a:r>
                        <a:rPr lang="nl-BE" dirty="0" err="1"/>
                        <a:t>all</a:t>
                      </a:r>
                      <a:r>
                        <a:rPr lang="nl-BE" dirty="0"/>
                        <a:t> branches)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Q4 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12.400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66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341" y="2420888"/>
            <a:ext cx="534371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79512" y="1700808"/>
            <a:ext cx="3123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b="1" dirty="0"/>
              <a:t>Model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b="1" dirty="0" err="1"/>
              <a:t>Inspector</a:t>
            </a:r>
            <a:r>
              <a:rPr lang="nl-BE" sz="2400" b="1" dirty="0"/>
              <a:t> </a:t>
            </a:r>
            <a:r>
              <a:rPr lang="nl-BE" sz="2400" b="1" dirty="0" err="1"/>
              <a:t>use</a:t>
            </a:r>
            <a:endParaRPr lang="nl-B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b="1" dirty="0" err="1"/>
              <a:t>Results</a:t>
            </a:r>
            <a:endParaRPr lang="en-GB" sz="24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7" name="Rechthoek 6"/>
          <p:cNvSpPr/>
          <p:nvPr/>
        </p:nvSpPr>
        <p:spPr>
          <a:xfrm>
            <a:off x="387674" y="979404"/>
            <a:ext cx="2474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4: Monitor</a:t>
            </a:r>
          </a:p>
        </p:txBody>
      </p:sp>
    </p:spTree>
    <p:extLst>
      <p:ext uri="{BB962C8B-B14F-4D97-AF65-F5344CB8AC3E}">
        <p14:creationId xmlns:p14="http://schemas.microsoft.com/office/powerpoint/2010/main" val="119669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34200"/>
            <a:ext cx="5112568" cy="5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290459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U:\My Documents\My Pictures\Knipsel DataMini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9432"/>
            <a:ext cx="9144000" cy="481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al 1"/>
          <p:cNvSpPr/>
          <p:nvPr/>
        </p:nvSpPr>
        <p:spPr>
          <a:xfrm>
            <a:off x="251520" y="1412775"/>
            <a:ext cx="1512168" cy="44644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al 7"/>
          <p:cNvSpPr/>
          <p:nvPr/>
        </p:nvSpPr>
        <p:spPr>
          <a:xfrm>
            <a:off x="2195736" y="1196752"/>
            <a:ext cx="4752528" cy="4896543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al 10"/>
          <p:cNvSpPr/>
          <p:nvPr/>
        </p:nvSpPr>
        <p:spPr>
          <a:xfrm>
            <a:off x="6999343" y="1412775"/>
            <a:ext cx="1512168" cy="44644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al 11"/>
          <p:cNvSpPr/>
          <p:nvPr/>
        </p:nvSpPr>
        <p:spPr>
          <a:xfrm>
            <a:off x="8028384" y="1412775"/>
            <a:ext cx="1200116" cy="44644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kstvak 13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42684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8" grpId="0" animBg="1"/>
      <p:bldP spid="8" grpId="1" animBg="1"/>
      <p:bldP spid="8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84784"/>
            <a:ext cx="9144001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205689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12776"/>
            <a:ext cx="9121003" cy="398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270828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473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3293328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U:\My Documents\My Pictures\Knipsel Networ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65" y="1102523"/>
            <a:ext cx="7986279" cy="461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MiningWatch</a:t>
            </a:r>
          </a:p>
        </p:txBody>
      </p:sp>
    </p:spTree>
    <p:extLst>
      <p:ext uri="{BB962C8B-B14F-4D97-AF65-F5344CB8AC3E}">
        <p14:creationId xmlns:p14="http://schemas.microsoft.com/office/powerpoint/2010/main" val="213814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547664" y="764704"/>
            <a:ext cx="5904656" cy="584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>
                <a:solidFill>
                  <a:schemeClr val="bg1"/>
                </a:solidFill>
              </a:rPr>
              <a:t>Contents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550934" y="2136095"/>
            <a:ext cx="68374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BE"/>
            </a:defPPr>
            <a:lvl1pPr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mining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MiningWatch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Results</a:t>
            </a:r>
          </a:p>
        </p:txBody>
      </p:sp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987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3568D1-2487-49FA-87E3-B4C26473E495}" type="slidenum">
              <a:rPr lang="fr-BE" smtClean="0"/>
              <a:t>20</a:t>
            </a:fld>
            <a:endParaRPr lang="fr-BE" dirty="0"/>
          </a:p>
        </p:txBody>
      </p:sp>
      <p:sp>
        <p:nvSpPr>
          <p:cNvPr id="6" name="Rechthoek 5"/>
          <p:cNvSpPr/>
          <p:nvPr/>
        </p:nvSpPr>
        <p:spPr>
          <a:xfrm>
            <a:off x="179512" y="980728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fr-BE" sz="2800" b="1" dirty="0">
                <a:solidFill>
                  <a:srgbClr val="002060"/>
                </a:solidFill>
              </a:rPr>
              <a:t>180 </a:t>
            </a:r>
            <a:r>
              <a:rPr lang="fr-BE" sz="2800" b="1" dirty="0" err="1">
                <a:solidFill>
                  <a:srgbClr val="002060"/>
                </a:solidFill>
              </a:rPr>
              <a:t>users</a:t>
            </a:r>
            <a:r>
              <a:rPr lang="fr-BE" sz="2800" b="1" dirty="0">
                <a:solidFill>
                  <a:srgbClr val="002060"/>
                </a:solidFill>
              </a:rPr>
              <a:t> 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/>
              <a:t>1225 lists / month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2060"/>
              </a:solidFill>
            </a:endParaRPr>
          </a:p>
          <a:p>
            <a:pPr marL="514350" lvl="1" indent="-514350">
              <a:buFont typeface="Arial" panose="020B0604020202020204" pitchFamily="34" charset="0"/>
              <a:buChar char="•"/>
            </a:pPr>
            <a:r>
              <a:rPr lang="fr-BE" sz="2800" b="1" dirty="0">
                <a:solidFill>
                  <a:srgbClr val="002060"/>
                </a:solidFill>
              </a:rPr>
              <a:t>18%</a:t>
            </a:r>
            <a:r>
              <a:rPr lang="fr-BE" sz="2800" dirty="0">
                <a:solidFill>
                  <a:srgbClr val="002060"/>
                </a:solidFill>
              </a:rPr>
              <a:t> of the free initiative </a:t>
            </a:r>
            <a:r>
              <a:rPr lang="fr-BE" sz="2800" b="1" dirty="0">
                <a:solidFill>
                  <a:srgbClr val="002060"/>
                </a:solidFill>
                <a:sym typeface="Wingdings" panose="05000000000000000000" pitchFamily="2" charset="2"/>
              </a:rPr>
              <a:t>= data </a:t>
            </a:r>
            <a:r>
              <a:rPr lang="fr-BE" sz="28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driven</a:t>
            </a:r>
            <a:r>
              <a:rPr lang="fr-BE" sz="28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(top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risks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) </a:t>
            </a:r>
            <a:r>
              <a:rPr lang="fr-BE" sz="2800" dirty="0">
                <a:solidFill>
                  <a:srgbClr val="002060"/>
                </a:solidFill>
              </a:rPr>
              <a:t>construction, restaurants-</a:t>
            </a:r>
            <a:r>
              <a:rPr lang="fr-BE" sz="2800" dirty="0" err="1">
                <a:solidFill>
                  <a:srgbClr val="002060"/>
                </a:solidFill>
              </a:rPr>
              <a:t>hotels</a:t>
            </a:r>
            <a:r>
              <a:rPr lang="fr-BE" sz="2800" dirty="0">
                <a:solidFill>
                  <a:srgbClr val="002060"/>
                </a:solidFill>
              </a:rPr>
              <a:t>, </a:t>
            </a:r>
            <a:r>
              <a:rPr lang="fr-BE" sz="2800" dirty="0" err="1">
                <a:solidFill>
                  <a:srgbClr val="002060"/>
                </a:solidFill>
              </a:rPr>
              <a:t>cleaning</a:t>
            </a:r>
            <a:endParaRPr lang="fr-BE" sz="2800" dirty="0">
              <a:solidFill>
                <a:srgbClr val="002060"/>
              </a:solidFill>
            </a:endParaRPr>
          </a:p>
          <a:p>
            <a:pPr marL="514350" lvl="1" indent="-514350">
              <a:buFont typeface="Arial" panose="020B0604020202020204" pitchFamily="34" charset="0"/>
              <a:buChar char="•"/>
            </a:pPr>
            <a:endParaRPr lang="fr-BE" sz="2800" dirty="0">
              <a:solidFill>
                <a:srgbClr val="002060"/>
              </a:solidFill>
            </a:endParaRPr>
          </a:p>
          <a:p>
            <a:pPr marL="514350" lvl="1" indent="-514350">
              <a:buFont typeface="Arial" panose="020B0604020202020204" pitchFamily="34" charset="0"/>
              <a:buChar char="•"/>
            </a:pPr>
            <a:r>
              <a:rPr lang="fr-BE" sz="2800" b="1" dirty="0">
                <a:solidFill>
                  <a:srgbClr val="002060"/>
                </a:solidFill>
              </a:rPr>
              <a:t>Construction </a:t>
            </a:r>
            <a:r>
              <a:rPr lang="fr-BE" sz="2800" b="1" dirty="0" err="1">
                <a:solidFill>
                  <a:srgbClr val="002060"/>
                </a:solidFill>
              </a:rPr>
              <a:t>branch</a:t>
            </a:r>
            <a:r>
              <a:rPr lang="fr-BE" sz="2800" dirty="0">
                <a:solidFill>
                  <a:srgbClr val="002060"/>
                </a:solidFill>
              </a:rPr>
              <a:t>: </a:t>
            </a:r>
            <a:r>
              <a:rPr lang="fr-BE" sz="2800" dirty="0" err="1">
                <a:solidFill>
                  <a:srgbClr val="002060"/>
                </a:solidFill>
              </a:rPr>
              <a:t>very</a:t>
            </a:r>
            <a:r>
              <a:rPr lang="fr-BE" sz="2800" dirty="0">
                <a:solidFill>
                  <a:srgbClr val="002060"/>
                </a:solidFill>
              </a:rPr>
              <a:t> good model, but top </a:t>
            </a:r>
            <a:r>
              <a:rPr lang="fr-BE" sz="2800" dirty="0" err="1">
                <a:solidFill>
                  <a:srgbClr val="002060"/>
                </a:solidFill>
              </a:rPr>
              <a:t>risks</a:t>
            </a:r>
            <a:r>
              <a:rPr lang="fr-BE" sz="2800" dirty="0">
                <a:solidFill>
                  <a:srgbClr val="002060"/>
                </a:solidFill>
              </a:rPr>
              <a:t> </a:t>
            </a:r>
            <a:r>
              <a:rPr lang="fr-BE" sz="2800" dirty="0" err="1">
                <a:solidFill>
                  <a:srgbClr val="002060"/>
                </a:solidFill>
              </a:rPr>
              <a:t>very</a:t>
            </a:r>
            <a:r>
              <a:rPr lang="fr-BE" sz="2800" dirty="0">
                <a:solidFill>
                  <a:srgbClr val="002060"/>
                </a:solidFill>
              </a:rPr>
              <a:t> hard to </a:t>
            </a:r>
            <a:r>
              <a:rPr lang="fr-BE" sz="2800" dirty="0" err="1">
                <a:solidFill>
                  <a:srgbClr val="002060"/>
                </a:solidFill>
              </a:rPr>
              <a:t>find</a:t>
            </a:r>
            <a:r>
              <a:rPr lang="fr-BE" sz="2800" dirty="0">
                <a:solidFill>
                  <a:srgbClr val="002060"/>
                </a:solidFill>
              </a:rPr>
              <a:t> on sites</a:t>
            </a:r>
          </a:p>
          <a:p>
            <a:pPr marL="514350" lvl="1" indent="-514350">
              <a:buFont typeface="Arial" panose="020B0604020202020204" pitchFamily="34" charset="0"/>
              <a:buChar char="•"/>
            </a:pPr>
            <a:endParaRPr lang="fr-BE" sz="2800" dirty="0">
              <a:solidFill>
                <a:srgbClr val="002060"/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r-BE" sz="2800" b="1" dirty="0">
                <a:solidFill>
                  <a:srgbClr val="002060"/>
                </a:solidFill>
                <a:sym typeface="Wingdings" panose="05000000000000000000" pitchFamily="2" charset="2"/>
              </a:rPr>
              <a:t>Restaurants-</a:t>
            </a:r>
            <a:r>
              <a:rPr lang="fr-BE" sz="28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hotels</a:t>
            </a:r>
            <a:r>
              <a:rPr lang="fr-BE" sz="28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28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branch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*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Very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good model,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strong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results</a:t>
            </a:r>
            <a:endParaRPr lang="fr-BE" sz="28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lvl="1"/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* but … 15% of free initiative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still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in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lowest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risks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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only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6% of the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branch</a:t>
            </a:r>
            <a:r>
              <a:rPr lang="fr-BE" sz="2800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2800" dirty="0" err="1">
                <a:solidFill>
                  <a:srgbClr val="002060"/>
                </a:solidFill>
                <a:sym typeface="Wingdings" panose="05000000000000000000" pitchFamily="2" charset="2"/>
              </a:rPr>
              <a:t>result</a:t>
            </a:r>
            <a:endParaRPr lang="fr-BE" sz="2800" dirty="0">
              <a:solidFill>
                <a:srgbClr val="002060"/>
              </a:solidFill>
            </a:endParaRPr>
          </a:p>
        </p:txBody>
      </p:sp>
      <p:pic>
        <p:nvPicPr>
          <p:cNvPr id="7" name="Picture 3" descr="homepage_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755576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 Results</a:t>
            </a:r>
          </a:p>
        </p:txBody>
      </p:sp>
    </p:spTree>
    <p:extLst>
      <p:ext uri="{BB962C8B-B14F-4D97-AF65-F5344CB8AC3E}">
        <p14:creationId xmlns:p14="http://schemas.microsoft.com/office/powerpoint/2010/main" val="33088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33301" y="1685849"/>
            <a:ext cx="81009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ADDITIONAL INFORMATION</a:t>
            </a:r>
          </a:p>
          <a:p>
            <a:endParaRPr lang="en-GB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GB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Belgian Privacy Commission:</a:t>
            </a:r>
            <a:endParaRPr lang="en-GB" sz="2400" b="1" dirty="0">
              <a:solidFill>
                <a:srgbClr val="1F497D">
                  <a:lumMod val="60000"/>
                  <a:lumOff val="40000"/>
                </a:srgbClr>
              </a:solidFill>
              <a:hlinkClick r:id="rId4"/>
            </a:endParaRPr>
          </a:p>
          <a:p>
            <a:pPr lvl="0"/>
            <a:r>
              <a:rPr lang="en-GB" sz="2000" dirty="0">
                <a:solidFill>
                  <a:srgbClr val="1F497D">
                    <a:lumMod val="60000"/>
                    <a:lumOff val="40000"/>
                  </a:srgbClr>
                </a:solidFill>
                <a:hlinkClick r:id="rId4"/>
              </a:rPr>
              <a:t>http://www.privacycommission.be</a:t>
            </a:r>
            <a:endParaRPr lang="en-GB" sz="20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endParaRPr lang="nl-B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Crossroads Bank </a:t>
            </a:r>
            <a:r>
              <a:rPr lang="nl-BE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nl-B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Social Security:</a:t>
            </a:r>
          </a:p>
          <a:p>
            <a:r>
              <a:rPr lang="en-GB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5"/>
              </a:rPr>
              <a:t>https://www.ksz-bcss.fgov.be/en/international/home/index.html</a:t>
            </a:r>
            <a:endParaRPr lang="en-GB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GB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DG Social Inspection:</a:t>
            </a:r>
          </a:p>
          <a:p>
            <a:pPr lvl="0"/>
            <a:r>
              <a:rPr lang="en-GB" sz="2000" dirty="0">
                <a:solidFill>
                  <a:prstClr val="black"/>
                </a:solidFill>
                <a:hlinkClick r:id="rId6"/>
              </a:rPr>
              <a:t>http://www.socialsecurity.fgov.be/en/index.htm</a:t>
            </a:r>
            <a:endParaRPr lang="en-GB" sz="2000" dirty="0">
              <a:solidFill>
                <a:prstClr val="black"/>
              </a:solidFill>
            </a:endParaRPr>
          </a:p>
          <a:p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Data mining at DG Social Inspection:</a:t>
            </a:r>
          </a:p>
          <a:p>
            <a:r>
              <a:rPr lang="en-GB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7"/>
              </a:rPr>
              <a:t>gael.kermarrec@minsoc.fed.be</a:t>
            </a:r>
            <a:endParaRPr lang="en-GB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755576" y="61197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82106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877507"/>
              </p:ext>
            </p:extLst>
          </p:nvPr>
        </p:nvGraphicFramePr>
        <p:xfrm>
          <a:off x="467544" y="1556792"/>
          <a:ext cx="835292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5"/>
          <p:cNvSpPr txBox="1"/>
          <p:nvPr/>
        </p:nvSpPr>
        <p:spPr>
          <a:xfrm>
            <a:off x="467544" y="334397"/>
            <a:ext cx="735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BE"/>
            </a:defPPr>
            <a:lvl1pPr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BE" dirty="0"/>
              <a:t>1. Context</a:t>
            </a:r>
          </a:p>
        </p:txBody>
      </p:sp>
      <p:sp>
        <p:nvSpPr>
          <p:cNvPr id="2" name="Ovaal 1"/>
          <p:cNvSpPr/>
          <p:nvPr/>
        </p:nvSpPr>
        <p:spPr>
          <a:xfrm>
            <a:off x="3707904" y="1772816"/>
            <a:ext cx="1944216" cy="12241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7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5"/>
          <p:cNvSpPr txBox="1"/>
          <p:nvPr/>
        </p:nvSpPr>
        <p:spPr>
          <a:xfrm>
            <a:off x="559720" y="409019"/>
            <a:ext cx="6633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BE"/>
            </a:defPPr>
            <a:lvl1pPr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1. Context</a:t>
            </a:r>
          </a:p>
        </p:txBody>
      </p:sp>
      <p:sp>
        <p:nvSpPr>
          <p:cNvPr id="6" name="Rechthoek 5"/>
          <p:cNvSpPr/>
          <p:nvPr/>
        </p:nvSpPr>
        <p:spPr>
          <a:xfrm>
            <a:off x="1331640" y="4481244"/>
            <a:ext cx="77768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/>
              <a:t>19.626 </a:t>
            </a:r>
            <a:r>
              <a:rPr lang="en-US" sz="2400" dirty="0"/>
              <a:t>investigations of which 33% free initiative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of which </a:t>
            </a:r>
            <a:r>
              <a:rPr lang="en-US" dirty="0"/>
              <a:t>10% concern foreign employers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121.6 M€ of which 50% free initiative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331640" y="3284984"/>
            <a:ext cx="5776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/>
              <a:t>236 </a:t>
            </a:r>
            <a:r>
              <a:rPr lang="en-US" sz="2400" dirty="0"/>
              <a:t>inspectors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50 </a:t>
            </a:r>
            <a:r>
              <a:rPr lang="en-US" sz="2400" dirty="0" err="1"/>
              <a:t>mgt</a:t>
            </a:r>
            <a:r>
              <a:rPr lang="en-US" sz="2400" dirty="0"/>
              <a:t>, admin, support, juridical, analysts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341224" y="1539949"/>
            <a:ext cx="6471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Arial" panose="020B0604020202020204" pitchFamily="34" charset="0"/>
              <a:buChar char="•"/>
              <a:defRPr sz="2400"/>
            </a:lvl1pPr>
          </a:lstStyle>
          <a:p>
            <a:r>
              <a:rPr lang="fr-BE" dirty="0"/>
              <a:t>220.000 </a:t>
            </a:r>
            <a:r>
              <a:rPr lang="en-US" dirty="0"/>
              <a:t>BE employers</a:t>
            </a:r>
          </a:p>
          <a:p>
            <a:pPr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3.500.000 workers private sector</a:t>
            </a:r>
            <a:endParaRPr lang="en-US" dirty="0"/>
          </a:p>
          <a:p>
            <a:r>
              <a:rPr lang="fr-BE" dirty="0"/>
              <a:t>67.578 </a:t>
            </a:r>
            <a:r>
              <a:rPr lang="en-US" dirty="0"/>
              <a:t>foreign employers posting to Belgium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fr-BE" dirty="0">
                <a:sym typeface="Wingdings" panose="05000000000000000000" pitchFamily="2" charset="2"/>
              </a:rPr>
              <a:t>566.794</a:t>
            </a:r>
            <a:r>
              <a:rPr lang="fr-BE" dirty="0"/>
              <a:t> </a:t>
            </a:r>
            <a:r>
              <a:rPr lang="fr-BE" dirty="0" err="1"/>
              <a:t>posting</a:t>
            </a:r>
            <a:r>
              <a:rPr lang="fr-BE" dirty="0"/>
              <a:t> </a:t>
            </a:r>
            <a:r>
              <a:rPr lang="en-US" dirty="0"/>
              <a:t>notifications for </a:t>
            </a:r>
            <a:r>
              <a:rPr lang="fr-BE" dirty="0"/>
              <a:t>182.745 </a:t>
            </a:r>
            <a:r>
              <a:rPr lang="fr-BE" dirty="0" err="1"/>
              <a:t>posted</a:t>
            </a:r>
            <a:r>
              <a:rPr lang="fr-BE" dirty="0"/>
              <a:t> </a:t>
            </a:r>
            <a:r>
              <a:rPr lang="en-US" dirty="0"/>
              <a:t>workers 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444444" y="5733255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Data Mining </a:t>
            </a:r>
            <a:r>
              <a:rPr lang="en-US" sz="3200" b="1" dirty="0">
                <a:solidFill>
                  <a:srgbClr val="7030A0"/>
                </a:solidFill>
                <a:sym typeface="Wingdings" panose="05000000000000000000" pitchFamily="2" charset="2"/>
              </a:rPr>
              <a:t> </a:t>
            </a:r>
            <a:r>
              <a:rPr lang="en-US" sz="3200" b="1" dirty="0">
                <a:solidFill>
                  <a:srgbClr val="7030A0"/>
                </a:solidFill>
              </a:rPr>
              <a:t>initiative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187623" y="1095127"/>
            <a:ext cx="2587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Employers 2015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1187624" y="29247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Social Inspection 2015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1187624" y="4119463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Results 2015</a:t>
            </a:r>
          </a:p>
        </p:txBody>
      </p:sp>
      <p:sp>
        <p:nvSpPr>
          <p:cNvPr id="11" name="Ovaal 10"/>
          <p:cNvSpPr/>
          <p:nvPr/>
        </p:nvSpPr>
        <p:spPr>
          <a:xfrm>
            <a:off x="5364088" y="4115981"/>
            <a:ext cx="1944216" cy="12241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al 12"/>
          <p:cNvSpPr/>
          <p:nvPr/>
        </p:nvSpPr>
        <p:spPr>
          <a:xfrm>
            <a:off x="3707904" y="4728049"/>
            <a:ext cx="1944216" cy="12241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1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ram group"/>
          <p:cNvGrpSpPr/>
          <p:nvPr/>
        </p:nvGrpSpPr>
        <p:grpSpPr>
          <a:xfrm>
            <a:off x="3851919" y="2660719"/>
            <a:ext cx="1656185" cy="1344345"/>
            <a:chOff x="114732" y="98110"/>
            <a:chExt cx="674764" cy="793481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3" name="Ovaal 12"/>
            <p:cNvSpPr/>
            <p:nvPr/>
          </p:nvSpPr>
          <p:spPr>
            <a:xfrm>
              <a:off x="114732" y="98110"/>
              <a:ext cx="674764" cy="793481"/>
            </a:xfrm>
            <a:prstGeom prst="ellipse">
              <a:avLst/>
            </a:prstGeom>
            <a:blipFill>
              <a:blip r:embed="rId3" cstate="print">
                <a:duotone>
                  <a:schemeClr val="accent1">
                    <a:hueOff val="0"/>
                    <a:satOff val="0"/>
                    <a:lumOff val="0"/>
                    <a:alphaOff val="0"/>
                    <a:shade val="20000"/>
                    <a:satMod val="200000"/>
                  </a:schemeClr>
                  <a:schemeClr val="accent1">
                    <a:hueOff val="0"/>
                    <a:satOff val="0"/>
                    <a:lumOff val="0"/>
                    <a:alphaOff val="0"/>
                    <a:tint val="12000"/>
                    <a:satMod val="190000"/>
                  </a:schemeClr>
                </a:duotone>
                <a:extLst/>
              </a:blip>
              <a:srcRect/>
              <a:stretch>
                <a:fillRect l="-34000" r="-34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27" name="Groep 126"/>
          <p:cNvGrpSpPr/>
          <p:nvPr/>
        </p:nvGrpSpPr>
        <p:grpSpPr>
          <a:xfrm>
            <a:off x="946733" y="1157402"/>
            <a:ext cx="1425063" cy="1623526"/>
            <a:chOff x="683568" y="4422357"/>
            <a:chExt cx="1775634" cy="2170475"/>
          </a:xfrm>
        </p:grpSpPr>
        <p:sp>
          <p:nvSpPr>
            <p:cNvPr id="78" name="Documents"/>
            <p:cNvSpPr>
              <a:spLocks noEditPoints="1" noChangeArrowheads="1"/>
            </p:cNvSpPr>
            <p:nvPr/>
          </p:nvSpPr>
          <p:spPr bwMode="auto">
            <a:xfrm>
              <a:off x="1886425" y="4432261"/>
              <a:ext cx="524340" cy="630087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ile"/>
            <p:cNvSpPr>
              <a:spLocks noEditPoints="1" noChangeArrowheads="1"/>
            </p:cNvSpPr>
            <p:nvPr/>
          </p:nvSpPr>
          <p:spPr bwMode="auto">
            <a:xfrm>
              <a:off x="1713361" y="4585000"/>
              <a:ext cx="730118" cy="54256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Documents"/>
            <p:cNvSpPr>
              <a:spLocks noEditPoints="1" noChangeArrowheads="1"/>
            </p:cNvSpPr>
            <p:nvPr/>
          </p:nvSpPr>
          <p:spPr bwMode="auto">
            <a:xfrm>
              <a:off x="873697" y="4422357"/>
              <a:ext cx="524340" cy="630087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File"/>
            <p:cNvSpPr>
              <a:spLocks noEditPoints="1" noChangeArrowheads="1"/>
            </p:cNvSpPr>
            <p:nvPr/>
          </p:nvSpPr>
          <p:spPr bwMode="auto">
            <a:xfrm>
              <a:off x="700633" y="4575096"/>
              <a:ext cx="730118" cy="54256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Documents"/>
            <p:cNvSpPr>
              <a:spLocks noEditPoints="1" noChangeArrowheads="1"/>
            </p:cNvSpPr>
            <p:nvPr/>
          </p:nvSpPr>
          <p:spPr bwMode="auto">
            <a:xfrm>
              <a:off x="856632" y="5269721"/>
              <a:ext cx="524340" cy="630087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ile"/>
            <p:cNvSpPr>
              <a:spLocks noEditPoints="1" noChangeArrowheads="1"/>
            </p:cNvSpPr>
            <p:nvPr/>
          </p:nvSpPr>
          <p:spPr bwMode="auto">
            <a:xfrm>
              <a:off x="683568" y="5422460"/>
              <a:ext cx="730118" cy="54256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Documents"/>
            <p:cNvSpPr>
              <a:spLocks noEditPoints="1" noChangeArrowheads="1"/>
            </p:cNvSpPr>
            <p:nvPr/>
          </p:nvSpPr>
          <p:spPr bwMode="auto">
            <a:xfrm>
              <a:off x="1902148" y="5251514"/>
              <a:ext cx="524340" cy="630087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ile"/>
            <p:cNvSpPr>
              <a:spLocks noEditPoints="1" noChangeArrowheads="1"/>
            </p:cNvSpPr>
            <p:nvPr/>
          </p:nvSpPr>
          <p:spPr bwMode="auto">
            <a:xfrm>
              <a:off x="1729084" y="5404253"/>
              <a:ext cx="730118" cy="54256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Documents"/>
            <p:cNvSpPr>
              <a:spLocks noEditPoints="1" noChangeArrowheads="1"/>
            </p:cNvSpPr>
            <p:nvPr/>
          </p:nvSpPr>
          <p:spPr bwMode="auto">
            <a:xfrm>
              <a:off x="1451191" y="5897529"/>
              <a:ext cx="524340" cy="630087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ile"/>
            <p:cNvSpPr>
              <a:spLocks noEditPoints="1" noChangeArrowheads="1"/>
            </p:cNvSpPr>
            <p:nvPr/>
          </p:nvSpPr>
          <p:spPr bwMode="auto">
            <a:xfrm>
              <a:off x="1278127" y="6050268"/>
              <a:ext cx="730118" cy="54256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8" name="Groep 127"/>
          <p:cNvGrpSpPr/>
          <p:nvPr/>
        </p:nvGrpSpPr>
        <p:grpSpPr>
          <a:xfrm>
            <a:off x="6958241" y="1165138"/>
            <a:ext cx="1286167" cy="1615790"/>
            <a:chOff x="3670361" y="4269957"/>
            <a:chExt cx="1775634" cy="2170475"/>
          </a:xfrm>
        </p:grpSpPr>
        <p:grpSp>
          <p:nvGrpSpPr>
            <p:cNvPr id="129" name="Groep 128"/>
            <p:cNvGrpSpPr/>
            <p:nvPr/>
          </p:nvGrpSpPr>
          <p:grpSpPr>
            <a:xfrm>
              <a:off x="4700154" y="4279861"/>
              <a:ext cx="730118" cy="695303"/>
              <a:chOff x="4932040" y="3355218"/>
              <a:chExt cx="730118" cy="695303"/>
            </a:xfrm>
          </p:grpSpPr>
          <p:sp>
            <p:nvSpPr>
              <p:cNvPr id="142" name="Documents"/>
              <p:cNvSpPr>
                <a:spLocks noEditPoints="1" noChangeArrowheads="1"/>
              </p:cNvSpPr>
              <p:nvPr/>
            </p:nvSpPr>
            <p:spPr bwMode="auto">
              <a:xfrm>
                <a:off x="5105104" y="3355218"/>
                <a:ext cx="524340" cy="630087"/>
              </a:xfrm>
              <a:custGeom>
                <a:avLst/>
                <a:gdLst>
                  <a:gd name="T0" fmla="*/ 0 w 21600"/>
                  <a:gd name="T1" fmla="*/ 2800 h 21600"/>
                  <a:gd name="T2" fmla="*/ 3468 w 21600"/>
                  <a:gd name="T3" fmla="*/ 0 h 21600"/>
                  <a:gd name="T4" fmla="*/ 21653 w 21600"/>
                  <a:gd name="T5" fmla="*/ 18828 h 21600"/>
                  <a:gd name="T6" fmla="*/ 19954 w 21600"/>
                  <a:gd name="T7" fmla="*/ 20214 h 21600"/>
                  <a:gd name="T8" fmla="*/ 18256 w 21600"/>
                  <a:gd name="T9" fmla="*/ 21628 h 21600"/>
                  <a:gd name="T10" fmla="*/ 19954 w 21600"/>
                  <a:gd name="T11" fmla="*/ 1428 h 21600"/>
                  <a:gd name="T12" fmla="*/ 18256 w 21600"/>
                  <a:gd name="T13" fmla="*/ 2800 h 21600"/>
                  <a:gd name="T14" fmla="*/ 1645 w 21600"/>
                  <a:gd name="T15" fmla="*/ 1428 h 21600"/>
                  <a:gd name="T16" fmla="*/ 21600 w 21600"/>
                  <a:gd name="T17" fmla="*/ 0 h 21600"/>
                  <a:gd name="T18" fmla="*/ 10800 w 21600"/>
                  <a:gd name="T19" fmla="*/ 0 h 21600"/>
                  <a:gd name="T20" fmla="*/ 0 w 21600"/>
                  <a:gd name="T21" fmla="*/ 10800 h 21600"/>
                  <a:gd name="T22" fmla="*/ 21600 w 21600"/>
                  <a:gd name="T23" fmla="*/ 10800 h 21600"/>
                  <a:gd name="T24" fmla="*/ 1645 w 21600"/>
                  <a:gd name="T25" fmla="*/ 4171 h 21600"/>
                  <a:gd name="T26" fmla="*/ 16522 w 21600"/>
                  <a:gd name="T27" fmla="*/ 173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T24" t="T25" r="T26" b="T27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File"/>
              <p:cNvSpPr>
                <a:spLocks noEditPoints="1" noChangeArrowheads="1"/>
              </p:cNvSpPr>
              <p:nvPr/>
            </p:nvSpPr>
            <p:spPr bwMode="auto">
              <a:xfrm>
                <a:off x="4932040" y="3507957"/>
                <a:ext cx="730118" cy="542564"/>
              </a:xfrm>
              <a:custGeom>
                <a:avLst/>
                <a:gdLst>
                  <a:gd name="T0" fmla="*/ 10981 w 21600"/>
                  <a:gd name="T1" fmla="*/ 3240 h 21600"/>
                  <a:gd name="T2" fmla="*/ 0 w 21600"/>
                  <a:gd name="T3" fmla="*/ 10800 h 21600"/>
                  <a:gd name="T4" fmla="*/ 10800 w 21600"/>
                  <a:gd name="T5" fmla="*/ 21600 h 21600"/>
                  <a:gd name="T6" fmla="*/ 21600 w 21600"/>
                  <a:gd name="T7" fmla="*/ 10800 h 21600"/>
                  <a:gd name="T8" fmla="*/ 0 w 21600"/>
                  <a:gd name="T9" fmla="*/ 21600 h 21600"/>
                  <a:gd name="T10" fmla="*/ 21600 w 21600"/>
                  <a:gd name="T11" fmla="*/ 21600 h 21600"/>
                  <a:gd name="T12" fmla="*/ 1086 w 21600"/>
                  <a:gd name="T13" fmla="*/ 4628 h 21600"/>
                  <a:gd name="T14" fmla="*/ 20635 w 21600"/>
                  <a:gd name="T15" fmla="*/ 2028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>
                    <a:moveTo>
                      <a:pt x="19790" y="3240"/>
                    </a:moveTo>
                    <a:cubicBezTo>
                      <a:pt x="10981" y="3240"/>
                      <a:pt x="9171" y="3240"/>
                      <a:pt x="9050" y="3086"/>
                    </a:cubicBezTo>
                    <a:cubicBezTo>
                      <a:pt x="9050" y="2931"/>
                      <a:pt x="8930" y="2777"/>
                      <a:pt x="8930" y="2469"/>
                    </a:cubicBezTo>
                    <a:cubicBezTo>
                      <a:pt x="8930" y="2160"/>
                      <a:pt x="8809" y="1851"/>
                      <a:pt x="8688" y="1389"/>
                    </a:cubicBezTo>
                    <a:cubicBezTo>
                      <a:pt x="8568" y="1080"/>
                      <a:pt x="8326" y="771"/>
                      <a:pt x="8085" y="463"/>
                    </a:cubicBezTo>
                    <a:cubicBezTo>
                      <a:pt x="7723" y="154"/>
                      <a:pt x="7361" y="0"/>
                      <a:pt x="7361" y="0"/>
                    </a:cubicBezTo>
                    <a:cubicBezTo>
                      <a:pt x="7361" y="0"/>
                      <a:pt x="2293" y="0"/>
                      <a:pt x="2051" y="154"/>
                    </a:cubicBezTo>
                    <a:cubicBezTo>
                      <a:pt x="1689" y="309"/>
                      <a:pt x="1448" y="463"/>
                      <a:pt x="1327" y="771"/>
                    </a:cubicBezTo>
                    <a:cubicBezTo>
                      <a:pt x="1207" y="1080"/>
                      <a:pt x="1086" y="1389"/>
                      <a:pt x="965" y="1697"/>
                    </a:cubicBezTo>
                    <a:cubicBezTo>
                      <a:pt x="845" y="2160"/>
                      <a:pt x="724" y="2314"/>
                      <a:pt x="724" y="2469"/>
                    </a:cubicBezTo>
                    <a:cubicBezTo>
                      <a:pt x="603" y="2623"/>
                      <a:pt x="603" y="2777"/>
                      <a:pt x="483" y="2931"/>
                    </a:cubicBezTo>
                    <a:cubicBezTo>
                      <a:pt x="483" y="3086"/>
                      <a:pt x="362" y="3240"/>
                      <a:pt x="241" y="3240"/>
                    </a:cubicBezTo>
                    <a:lnTo>
                      <a:pt x="0" y="3394"/>
                    </a:lnTo>
                    <a:lnTo>
                      <a:pt x="0" y="3703"/>
                    </a:lnTo>
                    <a:lnTo>
                      <a:pt x="0" y="10800"/>
                    </a:lnTo>
                    <a:lnTo>
                      <a:pt x="0" y="21600"/>
                    </a:lnTo>
                    <a:lnTo>
                      <a:pt x="10981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21600" y="5246"/>
                    </a:lnTo>
                    <a:lnTo>
                      <a:pt x="21600" y="4783"/>
                    </a:lnTo>
                    <a:cubicBezTo>
                      <a:pt x="21479" y="4320"/>
                      <a:pt x="21359" y="4011"/>
                      <a:pt x="21117" y="3703"/>
                    </a:cubicBezTo>
                    <a:cubicBezTo>
                      <a:pt x="20876" y="3549"/>
                      <a:pt x="20514" y="3394"/>
                      <a:pt x="20152" y="324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30" name="Groep 129"/>
            <p:cNvGrpSpPr/>
            <p:nvPr/>
          </p:nvGrpSpPr>
          <p:grpSpPr>
            <a:xfrm>
              <a:off x="3687426" y="4269957"/>
              <a:ext cx="730118" cy="695303"/>
              <a:chOff x="4932040" y="3355218"/>
              <a:chExt cx="730118" cy="695303"/>
            </a:xfrm>
          </p:grpSpPr>
          <p:sp>
            <p:nvSpPr>
              <p:cNvPr id="140" name="Documents"/>
              <p:cNvSpPr>
                <a:spLocks noEditPoints="1" noChangeArrowheads="1"/>
              </p:cNvSpPr>
              <p:nvPr/>
            </p:nvSpPr>
            <p:spPr bwMode="auto">
              <a:xfrm>
                <a:off x="5105104" y="3355218"/>
                <a:ext cx="524340" cy="630087"/>
              </a:xfrm>
              <a:custGeom>
                <a:avLst/>
                <a:gdLst>
                  <a:gd name="T0" fmla="*/ 0 w 21600"/>
                  <a:gd name="T1" fmla="*/ 2800 h 21600"/>
                  <a:gd name="T2" fmla="*/ 3468 w 21600"/>
                  <a:gd name="T3" fmla="*/ 0 h 21600"/>
                  <a:gd name="T4" fmla="*/ 21653 w 21600"/>
                  <a:gd name="T5" fmla="*/ 18828 h 21600"/>
                  <a:gd name="T6" fmla="*/ 19954 w 21600"/>
                  <a:gd name="T7" fmla="*/ 20214 h 21600"/>
                  <a:gd name="T8" fmla="*/ 18256 w 21600"/>
                  <a:gd name="T9" fmla="*/ 21628 h 21600"/>
                  <a:gd name="T10" fmla="*/ 19954 w 21600"/>
                  <a:gd name="T11" fmla="*/ 1428 h 21600"/>
                  <a:gd name="T12" fmla="*/ 18256 w 21600"/>
                  <a:gd name="T13" fmla="*/ 2800 h 21600"/>
                  <a:gd name="T14" fmla="*/ 1645 w 21600"/>
                  <a:gd name="T15" fmla="*/ 1428 h 21600"/>
                  <a:gd name="T16" fmla="*/ 21600 w 21600"/>
                  <a:gd name="T17" fmla="*/ 0 h 21600"/>
                  <a:gd name="T18" fmla="*/ 10800 w 21600"/>
                  <a:gd name="T19" fmla="*/ 0 h 21600"/>
                  <a:gd name="T20" fmla="*/ 0 w 21600"/>
                  <a:gd name="T21" fmla="*/ 10800 h 21600"/>
                  <a:gd name="T22" fmla="*/ 21600 w 21600"/>
                  <a:gd name="T23" fmla="*/ 10800 h 21600"/>
                  <a:gd name="T24" fmla="*/ 1645 w 21600"/>
                  <a:gd name="T25" fmla="*/ 4171 h 21600"/>
                  <a:gd name="T26" fmla="*/ 16522 w 21600"/>
                  <a:gd name="T27" fmla="*/ 173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T24" t="T25" r="T26" b="T27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File"/>
              <p:cNvSpPr>
                <a:spLocks noEditPoints="1" noChangeArrowheads="1"/>
              </p:cNvSpPr>
              <p:nvPr/>
            </p:nvSpPr>
            <p:spPr bwMode="auto">
              <a:xfrm>
                <a:off x="4932040" y="3507957"/>
                <a:ext cx="730118" cy="542564"/>
              </a:xfrm>
              <a:custGeom>
                <a:avLst/>
                <a:gdLst>
                  <a:gd name="T0" fmla="*/ 10981 w 21600"/>
                  <a:gd name="T1" fmla="*/ 3240 h 21600"/>
                  <a:gd name="T2" fmla="*/ 0 w 21600"/>
                  <a:gd name="T3" fmla="*/ 10800 h 21600"/>
                  <a:gd name="T4" fmla="*/ 10800 w 21600"/>
                  <a:gd name="T5" fmla="*/ 21600 h 21600"/>
                  <a:gd name="T6" fmla="*/ 21600 w 21600"/>
                  <a:gd name="T7" fmla="*/ 10800 h 21600"/>
                  <a:gd name="T8" fmla="*/ 0 w 21600"/>
                  <a:gd name="T9" fmla="*/ 21600 h 21600"/>
                  <a:gd name="T10" fmla="*/ 21600 w 21600"/>
                  <a:gd name="T11" fmla="*/ 21600 h 21600"/>
                  <a:gd name="T12" fmla="*/ 1086 w 21600"/>
                  <a:gd name="T13" fmla="*/ 4628 h 21600"/>
                  <a:gd name="T14" fmla="*/ 20635 w 21600"/>
                  <a:gd name="T15" fmla="*/ 2028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>
                    <a:moveTo>
                      <a:pt x="19790" y="3240"/>
                    </a:moveTo>
                    <a:cubicBezTo>
                      <a:pt x="10981" y="3240"/>
                      <a:pt x="9171" y="3240"/>
                      <a:pt x="9050" y="3086"/>
                    </a:cubicBezTo>
                    <a:cubicBezTo>
                      <a:pt x="9050" y="2931"/>
                      <a:pt x="8930" y="2777"/>
                      <a:pt x="8930" y="2469"/>
                    </a:cubicBezTo>
                    <a:cubicBezTo>
                      <a:pt x="8930" y="2160"/>
                      <a:pt x="8809" y="1851"/>
                      <a:pt x="8688" y="1389"/>
                    </a:cubicBezTo>
                    <a:cubicBezTo>
                      <a:pt x="8568" y="1080"/>
                      <a:pt x="8326" y="771"/>
                      <a:pt x="8085" y="463"/>
                    </a:cubicBezTo>
                    <a:cubicBezTo>
                      <a:pt x="7723" y="154"/>
                      <a:pt x="7361" y="0"/>
                      <a:pt x="7361" y="0"/>
                    </a:cubicBezTo>
                    <a:cubicBezTo>
                      <a:pt x="7361" y="0"/>
                      <a:pt x="2293" y="0"/>
                      <a:pt x="2051" y="154"/>
                    </a:cubicBezTo>
                    <a:cubicBezTo>
                      <a:pt x="1689" y="309"/>
                      <a:pt x="1448" y="463"/>
                      <a:pt x="1327" y="771"/>
                    </a:cubicBezTo>
                    <a:cubicBezTo>
                      <a:pt x="1207" y="1080"/>
                      <a:pt x="1086" y="1389"/>
                      <a:pt x="965" y="1697"/>
                    </a:cubicBezTo>
                    <a:cubicBezTo>
                      <a:pt x="845" y="2160"/>
                      <a:pt x="724" y="2314"/>
                      <a:pt x="724" y="2469"/>
                    </a:cubicBezTo>
                    <a:cubicBezTo>
                      <a:pt x="603" y="2623"/>
                      <a:pt x="603" y="2777"/>
                      <a:pt x="483" y="2931"/>
                    </a:cubicBezTo>
                    <a:cubicBezTo>
                      <a:pt x="483" y="3086"/>
                      <a:pt x="362" y="3240"/>
                      <a:pt x="241" y="3240"/>
                    </a:cubicBezTo>
                    <a:lnTo>
                      <a:pt x="0" y="3394"/>
                    </a:lnTo>
                    <a:lnTo>
                      <a:pt x="0" y="3703"/>
                    </a:lnTo>
                    <a:lnTo>
                      <a:pt x="0" y="10800"/>
                    </a:lnTo>
                    <a:lnTo>
                      <a:pt x="0" y="21600"/>
                    </a:lnTo>
                    <a:lnTo>
                      <a:pt x="10981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21600" y="5246"/>
                    </a:lnTo>
                    <a:lnTo>
                      <a:pt x="21600" y="4783"/>
                    </a:lnTo>
                    <a:cubicBezTo>
                      <a:pt x="21479" y="4320"/>
                      <a:pt x="21359" y="4011"/>
                      <a:pt x="21117" y="3703"/>
                    </a:cubicBezTo>
                    <a:cubicBezTo>
                      <a:pt x="20876" y="3549"/>
                      <a:pt x="20514" y="3394"/>
                      <a:pt x="20152" y="324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31" name="Groep 130"/>
            <p:cNvGrpSpPr/>
            <p:nvPr/>
          </p:nvGrpSpPr>
          <p:grpSpPr>
            <a:xfrm>
              <a:off x="3670361" y="5117321"/>
              <a:ext cx="730118" cy="695303"/>
              <a:chOff x="4932040" y="3355218"/>
              <a:chExt cx="730118" cy="695303"/>
            </a:xfrm>
          </p:grpSpPr>
          <p:sp>
            <p:nvSpPr>
              <p:cNvPr id="138" name="Documents"/>
              <p:cNvSpPr>
                <a:spLocks noEditPoints="1" noChangeArrowheads="1"/>
              </p:cNvSpPr>
              <p:nvPr/>
            </p:nvSpPr>
            <p:spPr bwMode="auto">
              <a:xfrm>
                <a:off x="5105104" y="3355218"/>
                <a:ext cx="524340" cy="630087"/>
              </a:xfrm>
              <a:custGeom>
                <a:avLst/>
                <a:gdLst>
                  <a:gd name="T0" fmla="*/ 0 w 21600"/>
                  <a:gd name="T1" fmla="*/ 2800 h 21600"/>
                  <a:gd name="T2" fmla="*/ 3468 w 21600"/>
                  <a:gd name="T3" fmla="*/ 0 h 21600"/>
                  <a:gd name="T4" fmla="*/ 21653 w 21600"/>
                  <a:gd name="T5" fmla="*/ 18828 h 21600"/>
                  <a:gd name="T6" fmla="*/ 19954 w 21600"/>
                  <a:gd name="T7" fmla="*/ 20214 h 21600"/>
                  <a:gd name="T8" fmla="*/ 18256 w 21600"/>
                  <a:gd name="T9" fmla="*/ 21628 h 21600"/>
                  <a:gd name="T10" fmla="*/ 19954 w 21600"/>
                  <a:gd name="T11" fmla="*/ 1428 h 21600"/>
                  <a:gd name="T12" fmla="*/ 18256 w 21600"/>
                  <a:gd name="T13" fmla="*/ 2800 h 21600"/>
                  <a:gd name="T14" fmla="*/ 1645 w 21600"/>
                  <a:gd name="T15" fmla="*/ 1428 h 21600"/>
                  <a:gd name="T16" fmla="*/ 21600 w 21600"/>
                  <a:gd name="T17" fmla="*/ 0 h 21600"/>
                  <a:gd name="T18" fmla="*/ 10800 w 21600"/>
                  <a:gd name="T19" fmla="*/ 0 h 21600"/>
                  <a:gd name="T20" fmla="*/ 0 w 21600"/>
                  <a:gd name="T21" fmla="*/ 10800 h 21600"/>
                  <a:gd name="T22" fmla="*/ 21600 w 21600"/>
                  <a:gd name="T23" fmla="*/ 10800 h 21600"/>
                  <a:gd name="T24" fmla="*/ 1645 w 21600"/>
                  <a:gd name="T25" fmla="*/ 4171 h 21600"/>
                  <a:gd name="T26" fmla="*/ 16522 w 21600"/>
                  <a:gd name="T27" fmla="*/ 173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T24" t="T25" r="T26" b="T27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File"/>
              <p:cNvSpPr>
                <a:spLocks noEditPoints="1" noChangeArrowheads="1"/>
              </p:cNvSpPr>
              <p:nvPr/>
            </p:nvSpPr>
            <p:spPr bwMode="auto">
              <a:xfrm>
                <a:off x="4932040" y="3507957"/>
                <a:ext cx="730118" cy="542564"/>
              </a:xfrm>
              <a:custGeom>
                <a:avLst/>
                <a:gdLst>
                  <a:gd name="T0" fmla="*/ 10981 w 21600"/>
                  <a:gd name="T1" fmla="*/ 3240 h 21600"/>
                  <a:gd name="T2" fmla="*/ 0 w 21600"/>
                  <a:gd name="T3" fmla="*/ 10800 h 21600"/>
                  <a:gd name="T4" fmla="*/ 10800 w 21600"/>
                  <a:gd name="T5" fmla="*/ 21600 h 21600"/>
                  <a:gd name="T6" fmla="*/ 21600 w 21600"/>
                  <a:gd name="T7" fmla="*/ 10800 h 21600"/>
                  <a:gd name="T8" fmla="*/ 0 w 21600"/>
                  <a:gd name="T9" fmla="*/ 21600 h 21600"/>
                  <a:gd name="T10" fmla="*/ 21600 w 21600"/>
                  <a:gd name="T11" fmla="*/ 21600 h 21600"/>
                  <a:gd name="T12" fmla="*/ 1086 w 21600"/>
                  <a:gd name="T13" fmla="*/ 4628 h 21600"/>
                  <a:gd name="T14" fmla="*/ 20635 w 21600"/>
                  <a:gd name="T15" fmla="*/ 2028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>
                    <a:moveTo>
                      <a:pt x="19790" y="3240"/>
                    </a:moveTo>
                    <a:cubicBezTo>
                      <a:pt x="10981" y="3240"/>
                      <a:pt x="9171" y="3240"/>
                      <a:pt x="9050" y="3086"/>
                    </a:cubicBezTo>
                    <a:cubicBezTo>
                      <a:pt x="9050" y="2931"/>
                      <a:pt x="8930" y="2777"/>
                      <a:pt x="8930" y="2469"/>
                    </a:cubicBezTo>
                    <a:cubicBezTo>
                      <a:pt x="8930" y="2160"/>
                      <a:pt x="8809" y="1851"/>
                      <a:pt x="8688" y="1389"/>
                    </a:cubicBezTo>
                    <a:cubicBezTo>
                      <a:pt x="8568" y="1080"/>
                      <a:pt x="8326" y="771"/>
                      <a:pt x="8085" y="463"/>
                    </a:cubicBezTo>
                    <a:cubicBezTo>
                      <a:pt x="7723" y="154"/>
                      <a:pt x="7361" y="0"/>
                      <a:pt x="7361" y="0"/>
                    </a:cubicBezTo>
                    <a:cubicBezTo>
                      <a:pt x="7361" y="0"/>
                      <a:pt x="2293" y="0"/>
                      <a:pt x="2051" y="154"/>
                    </a:cubicBezTo>
                    <a:cubicBezTo>
                      <a:pt x="1689" y="309"/>
                      <a:pt x="1448" y="463"/>
                      <a:pt x="1327" y="771"/>
                    </a:cubicBezTo>
                    <a:cubicBezTo>
                      <a:pt x="1207" y="1080"/>
                      <a:pt x="1086" y="1389"/>
                      <a:pt x="965" y="1697"/>
                    </a:cubicBezTo>
                    <a:cubicBezTo>
                      <a:pt x="845" y="2160"/>
                      <a:pt x="724" y="2314"/>
                      <a:pt x="724" y="2469"/>
                    </a:cubicBezTo>
                    <a:cubicBezTo>
                      <a:pt x="603" y="2623"/>
                      <a:pt x="603" y="2777"/>
                      <a:pt x="483" y="2931"/>
                    </a:cubicBezTo>
                    <a:cubicBezTo>
                      <a:pt x="483" y="3086"/>
                      <a:pt x="362" y="3240"/>
                      <a:pt x="241" y="3240"/>
                    </a:cubicBezTo>
                    <a:lnTo>
                      <a:pt x="0" y="3394"/>
                    </a:lnTo>
                    <a:lnTo>
                      <a:pt x="0" y="3703"/>
                    </a:lnTo>
                    <a:lnTo>
                      <a:pt x="0" y="10800"/>
                    </a:lnTo>
                    <a:lnTo>
                      <a:pt x="0" y="21600"/>
                    </a:lnTo>
                    <a:lnTo>
                      <a:pt x="10981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21600" y="5246"/>
                    </a:lnTo>
                    <a:lnTo>
                      <a:pt x="21600" y="4783"/>
                    </a:lnTo>
                    <a:cubicBezTo>
                      <a:pt x="21479" y="4320"/>
                      <a:pt x="21359" y="4011"/>
                      <a:pt x="21117" y="3703"/>
                    </a:cubicBezTo>
                    <a:cubicBezTo>
                      <a:pt x="20876" y="3549"/>
                      <a:pt x="20514" y="3394"/>
                      <a:pt x="20152" y="324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32" name="Groep 131"/>
            <p:cNvGrpSpPr/>
            <p:nvPr/>
          </p:nvGrpSpPr>
          <p:grpSpPr>
            <a:xfrm>
              <a:off x="4715877" y="5099114"/>
              <a:ext cx="730118" cy="695303"/>
              <a:chOff x="4932040" y="3355218"/>
              <a:chExt cx="730118" cy="695303"/>
            </a:xfrm>
          </p:grpSpPr>
          <p:sp>
            <p:nvSpPr>
              <p:cNvPr id="136" name="Documents"/>
              <p:cNvSpPr>
                <a:spLocks noEditPoints="1" noChangeArrowheads="1"/>
              </p:cNvSpPr>
              <p:nvPr/>
            </p:nvSpPr>
            <p:spPr bwMode="auto">
              <a:xfrm>
                <a:off x="5105104" y="3355218"/>
                <a:ext cx="524340" cy="630087"/>
              </a:xfrm>
              <a:custGeom>
                <a:avLst/>
                <a:gdLst>
                  <a:gd name="T0" fmla="*/ 0 w 21600"/>
                  <a:gd name="T1" fmla="*/ 2800 h 21600"/>
                  <a:gd name="T2" fmla="*/ 3468 w 21600"/>
                  <a:gd name="T3" fmla="*/ 0 h 21600"/>
                  <a:gd name="T4" fmla="*/ 21653 w 21600"/>
                  <a:gd name="T5" fmla="*/ 18828 h 21600"/>
                  <a:gd name="T6" fmla="*/ 19954 w 21600"/>
                  <a:gd name="T7" fmla="*/ 20214 h 21600"/>
                  <a:gd name="T8" fmla="*/ 18256 w 21600"/>
                  <a:gd name="T9" fmla="*/ 21628 h 21600"/>
                  <a:gd name="T10" fmla="*/ 19954 w 21600"/>
                  <a:gd name="T11" fmla="*/ 1428 h 21600"/>
                  <a:gd name="T12" fmla="*/ 18256 w 21600"/>
                  <a:gd name="T13" fmla="*/ 2800 h 21600"/>
                  <a:gd name="T14" fmla="*/ 1645 w 21600"/>
                  <a:gd name="T15" fmla="*/ 1428 h 21600"/>
                  <a:gd name="T16" fmla="*/ 21600 w 21600"/>
                  <a:gd name="T17" fmla="*/ 0 h 21600"/>
                  <a:gd name="T18" fmla="*/ 10800 w 21600"/>
                  <a:gd name="T19" fmla="*/ 0 h 21600"/>
                  <a:gd name="T20" fmla="*/ 0 w 21600"/>
                  <a:gd name="T21" fmla="*/ 10800 h 21600"/>
                  <a:gd name="T22" fmla="*/ 21600 w 21600"/>
                  <a:gd name="T23" fmla="*/ 10800 h 21600"/>
                  <a:gd name="T24" fmla="*/ 1645 w 21600"/>
                  <a:gd name="T25" fmla="*/ 4171 h 21600"/>
                  <a:gd name="T26" fmla="*/ 16522 w 21600"/>
                  <a:gd name="T27" fmla="*/ 173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T24" t="T25" r="T26" b="T27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File"/>
              <p:cNvSpPr>
                <a:spLocks noEditPoints="1" noChangeArrowheads="1"/>
              </p:cNvSpPr>
              <p:nvPr/>
            </p:nvSpPr>
            <p:spPr bwMode="auto">
              <a:xfrm>
                <a:off x="4932040" y="3507957"/>
                <a:ext cx="730118" cy="542564"/>
              </a:xfrm>
              <a:custGeom>
                <a:avLst/>
                <a:gdLst>
                  <a:gd name="T0" fmla="*/ 10981 w 21600"/>
                  <a:gd name="T1" fmla="*/ 3240 h 21600"/>
                  <a:gd name="T2" fmla="*/ 0 w 21600"/>
                  <a:gd name="T3" fmla="*/ 10800 h 21600"/>
                  <a:gd name="T4" fmla="*/ 10800 w 21600"/>
                  <a:gd name="T5" fmla="*/ 21600 h 21600"/>
                  <a:gd name="T6" fmla="*/ 21600 w 21600"/>
                  <a:gd name="T7" fmla="*/ 10800 h 21600"/>
                  <a:gd name="T8" fmla="*/ 0 w 21600"/>
                  <a:gd name="T9" fmla="*/ 21600 h 21600"/>
                  <a:gd name="T10" fmla="*/ 21600 w 21600"/>
                  <a:gd name="T11" fmla="*/ 21600 h 21600"/>
                  <a:gd name="T12" fmla="*/ 1086 w 21600"/>
                  <a:gd name="T13" fmla="*/ 4628 h 21600"/>
                  <a:gd name="T14" fmla="*/ 20635 w 21600"/>
                  <a:gd name="T15" fmla="*/ 2028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>
                    <a:moveTo>
                      <a:pt x="19790" y="3240"/>
                    </a:moveTo>
                    <a:cubicBezTo>
                      <a:pt x="10981" y="3240"/>
                      <a:pt x="9171" y="3240"/>
                      <a:pt x="9050" y="3086"/>
                    </a:cubicBezTo>
                    <a:cubicBezTo>
                      <a:pt x="9050" y="2931"/>
                      <a:pt x="8930" y="2777"/>
                      <a:pt x="8930" y="2469"/>
                    </a:cubicBezTo>
                    <a:cubicBezTo>
                      <a:pt x="8930" y="2160"/>
                      <a:pt x="8809" y="1851"/>
                      <a:pt x="8688" y="1389"/>
                    </a:cubicBezTo>
                    <a:cubicBezTo>
                      <a:pt x="8568" y="1080"/>
                      <a:pt x="8326" y="771"/>
                      <a:pt x="8085" y="463"/>
                    </a:cubicBezTo>
                    <a:cubicBezTo>
                      <a:pt x="7723" y="154"/>
                      <a:pt x="7361" y="0"/>
                      <a:pt x="7361" y="0"/>
                    </a:cubicBezTo>
                    <a:cubicBezTo>
                      <a:pt x="7361" y="0"/>
                      <a:pt x="2293" y="0"/>
                      <a:pt x="2051" y="154"/>
                    </a:cubicBezTo>
                    <a:cubicBezTo>
                      <a:pt x="1689" y="309"/>
                      <a:pt x="1448" y="463"/>
                      <a:pt x="1327" y="771"/>
                    </a:cubicBezTo>
                    <a:cubicBezTo>
                      <a:pt x="1207" y="1080"/>
                      <a:pt x="1086" y="1389"/>
                      <a:pt x="965" y="1697"/>
                    </a:cubicBezTo>
                    <a:cubicBezTo>
                      <a:pt x="845" y="2160"/>
                      <a:pt x="724" y="2314"/>
                      <a:pt x="724" y="2469"/>
                    </a:cubicBezTo>
                    <a:cubicBezTo>
                      <a:pt x="603" y="2623"/>
                      <a:pt x="603" y="2777"/>
                      <a:pt x="483" y="2931"/>
                    </a:cubicBezTo>
                    <a:cubicBezTo>
                      <a:pt x="483" y="3086"/>
                      <a:pt x="362" y="3240"/>
                      <a:pt x="241" y="3240"/>
                    </a:cubicBezTo>
                    <a:lnTo>
                      <a:pt x="0" y="3394"/>
                    </a:lnTo>
                    <a:lnTo>
                      <a:pt x="0" y="3703"/>
                    </a:lnTo>
                    <a:lnTo>
                      <a:pt x="0" y="10800"/>
                    </a:lnTo>
                    <a:lnTo>
                      <a:pt x="0" y="21600"/>
                    </a:lnTo>
                    <a:lnTo>
                      <a:pt x="10981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21600" y="5246"/>
                    </a:lnTo>
                    <a:lnTo>
                      <a:pt x="21600" y="4783"/>
                    </a:lnTo>
                    <a:cubicBezTo>
                      <a:pt x="21479" y="4320"/>
                      <a:pt x="21359" y="4011"/>
                      <a:pt x="21117" y="3703"/>
                    </a:cubicBezTo>
                    <a:cubicBezTo>
                      <a:pt x="20876" y="3549"/>
                      <a:pt x="20514" y="3394"/>
                      <a:pt x="20152" y="324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33" name="Groep 132"/>
            <p:cNvGrpSpPr/>
            <p:nvPr/>
          </p:nvGrpSpPr>
          <p:grpSpPr>
            <a:xfrm>
              <a:off x="4264920" y="5745129"/>
              <a:ext cx="730118" cy="695303"/>
              <a:chOff x="4932040" y="3355218"/>
              <a:chExt cx="730118" cy="695303"/>
            </a:xfrm>
          </p:grpSpPr>
          <p:sp>
            <p:nvSpPr>
              <p:cNvPr id="134" name="Documents"/>
              <p:cNvSpPr>
                <a:spLocks noEditPoints="1" noChangeArrowheads="1"/>
              </p:cNvSpPr>
              <p:nvPr/>
            </p:nvSpPr>
            <p:spPr bwMode="auto">
              <a:xfrm>
                <a:off x="5105104" y="3355218"/>
                <a:ext cx="524340" cy="630087"/>
              </a:xfrm>
              <a:custGeom>
                <a:avLst/>
                <a:gdLst>
                  <a:gd name="T0" fmla="*/ 0 w 21600"/>
                  <a:gd name="T1" fmla="*/ 2800 h 21600"/>
                  <a:gd name="T2" fmla="*/ 3468 w 21600"/>
                  <a:gd name="T3" fmla="*/ 0 h 21600"/>
                  <a:gd name="T4" fmla="*/ 21653 w 21600"/>
                  <a:gd name="T5" fmla="*/ 18828 h 21600"/>
                  <a:gd name="T6" fmla="*/ 19954 w 21600"/>
                  <a:gd name="T7" fmla="*/ 20214 h 21600"/>
                  <a:gd name="T8" fmla="*/ 18256 w 21600"/>
                  <a:gd name="T9" fmla="*/ 21628 h 21600"/>
                  <a:gd name="T10" fmla="*/ 19954 w 21600"/>
                  <a:gd name="T11" fmla="*/ 1428 h 21600"/>
                  <a:gd name="T12" fmla="*/ 18256 w 21600"/>
                  <a:gd name="T13" fmla="*/ 2800 h 21600"/>
                  <a:gd name="T14" fmla="*/ 1645 w 21600"/>
                  <a:gd name="T15" fmla="*/ 1428 h 21600"/>
                  <a:gd name="T16" fmla="*/ 21600 w 21600"/>
                  <a:gd name="T17" fmla="*/ 0 h 21600"/>
                  <a:gd name="T18" fmla="*/ 10800 w 21600"/>
                  <a:gd name="T19" fmla="*/ 0 h 21600"/>
                  <a:gd name="T20" fmla="*/ 0 w 21600"/>
                  <a:gd name="T21" fmla="*/ 10800 h 21600"/>
                  <a:gd name="T22" fmla="*/ 21600 w 21600"/>
                  <a:gd name="T23" fmla="*/ 10800 h 21600"/>
                  <a:gd name="T24" fmla="*/ 1645 w 21600"/>
                  <a:gd name="T25" fmla="*/ 4171 h 21600"/>
                  <a:gd name="T26" fmla="*/ 16522 w 21600"/>
                  <a:gd name="T27" fmla="*/ 173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T24" t="T25" r="T26" b="T27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File"/>
              <p:cNvSpPr>
                <a:spLocks noEditPoints="1" noChangeArrowheads="1"/>
              </p:cNvSpPr>
              <p:nvPr/>
            </p:nvSpPr>
            <p:spPr bwMode="auto">
              <a:xfrm>
                <a:off x="4932040" y="3507957"/>
                <a:ext cx="730118" cy="542564"/>
              </a:xfrm>
              <a:custGeom>
                <a:avLst/>
                <a:gdLst>
                  <a:gd name="T0" fmla="*/ 10981 w 21600"/>
                  <a:gd name="T1" fmla="*/ 3240 h 21600"/>
                  <a:gd name="T2" fmla="*/ 0 w 21600"/>
                  <a:gd name="T3" fmla="*/ 10800 h 21600"/>
                  <a:gd name="T4" fmla="*/ 10800 w 21600"/>
                  <a:gd name="T5" fmla="*/ 21600 h 21600"/>
                  <a:gd name="T6" fmla="*/ 21600 w 21600"/>
                  <a:gd name="T7" fmla="*/ 10800 h 21600"/>
                  <a:gd name="T8" fmla="*/ 0 w 21600"/>
                  <a:gd name="T9" fmla="*/ 21600 h 21600"/>
                  <a:gd name="T10" fmla="*/ 21600 w 21600"/>
                  <a:gd name="T11" fmla="*/ 21600 h 21600"/>
                  <a:gd name="T12" fmla="*/ 1086 w 21600"/>
                  <a:gd name="T13" fmla="*/ 4628 h 21600"/>
                  <a:gd name="T14" fmla="*/ 20635 w 21600"/>
                  <a:gd name="T15" fmla="*/ 2028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>
                    <a:moveTo>
                      <a:pt x="19790" y="3240"/>
                    </a:moveTo>
                    <a:cubicBezTo>
                      <a:pt x="10981" y="3240"/>
                      <a:pt x="9171" y="3240"/>
                      <a:pt x="9050" y="3086"/>
                    </a:cubicBezTo>
                    <a:cubicBezTo>
                      <a:pt x="9050" y="2931"/>
                      <a:pt x="8930" y="2777"/>
                      <a:pt x="8930" y="2469"/>
                    </a:cubicBezTo>
                    <a:cubicBezTo>
                      <a:pt x="8930" y="2160"/>
                      <a:pt x="8809" y="1851"/>
                      <a:pt x="8688" y="1389"/>
                    </a:cubicBezTo>
                    <a:cubicBezTo>
                      <a:pt x="8568" y="1080"/>
                      <a:pt x="8326" y="771"/>
                      <a:pt x="8085" y="463"/>
                    </a:cubicBezTo>
                    <a:cubicBezTo>
                      <a:pt x="7723" y="154"/>
                      <a:pt x="7361" y="0"/>
                      <a:pt x="7361" y="0"/>
                    </a:cubicBezTo>
                    <a:cubicBezTo>
                      <a:pt x="7361" y="0"/>
                      <a:pt x="2293" y="0"/>
                      <a:pt x="2051" y="154"/>
                    </a:cubicBezTo>
                    <a:cubicBezTo>
                      <a:pt x="1689" y="309"/>
                      <a:pt x="1448" y="463"/>
                      <a:pt x="1327" y="771"/>
                    </a:cubicBezTo>
                    <a:cubicBezTo>
                      <a:pt x="1207" y="1080"/>
                      <a:pt x="1086" y="1389"/>
                      <a:pt x="965" y="1697"/>
                    </a:cubicBezTo>
                    <a:cubicBezTo>
                      <a:pt x="845" y="2160"/>
                      <a:pt x="724" y="2314"/>
                      <a:pt x="724" y="2469"/>
                    </a:cubicBezTo>
                    <a:cubicBezTo>
                      <a:pt x="603" y="2623"/>
                      <a:pt x="603" y="2777"/>
                      <a:pt x="483" y="2931"/>
                    </a:cubicBezTo>
                    <a:cubicBezTo>
                      <a:pt x="483" y="3086"/>
                      <a:pt x="362" y="3240"/>
                      <a:pt x="241" y="3240"/>
                    </a:cubicBezTo>
                    <a:lnTo>
                      <a:pt x="0" y="3394"/>
                    </a:lnTo>
                    <a:lnTo>
                      <a:pt x="0" y="3703"/>
                    </a:lnTo>
                    <a:lnTo>
                      <a:pt x="0" y="10800"/>
                    </a:lnTo>
                    <a:lnTo>
                      <a:pt x="0" y="21600"/>
                    </a:lnTo>
                    <a:lnTo>
                      <a:pt x="10981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21600" y="5246"/>
                    </a:lnTo>
                    <a:lnTo>
                      <a:pt x="21600" y="4783"/>
                    </a:lnTo>
                    <a:cubicBezTo>
                      <a:pt x="21479" y="4320"/>
                      <a:pt x="21359" y="4011"/>
                      <a:pt x="21117" y="3703"/>
                    </a:cubicBezTo>
                    <a:cubicBezTo>
                      <a:pt x="20876" y="3549"/>
                      <a:pt x="20514" y="3394"/>
                      <a:pt x="20152" y="324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147" name="Tekstvak 146"/>
          <p:cNvSpPr txBox="1"/>
          <p:nvPr/>
        </p:nvSpPr>
        <p:spPr>
          <a:xfrm>
            <a:off x="683568" y="3062377"/>
            <a:ext cx="2088232" cy="734625"/>
          </a:xfrm>
          <a:prstGeom prst="rect">
            <a:avLst/>
          </a:prstGeom>
          <a:solidFill>
            <a:schemeClr val="bg1">
              <a:lumMod val="95000"/>
              <a:alpha val="19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2400" b="1" dirty="0">
                <a:solidFill>
                  <a:srgbClr val="7030A0"/>
                </a:solidFill>
              </a:rPr>
              <a:t>NO</a:t>
            </a:r>
          </a:p>
          <a:p>
            <a:pPr algn="ctr">
              <a:lnSpc>
                <a:spcPts val="2500"/>
              </a:lnSpc>
            </a:pPr>
            <a:r>
              <a:rPr lang="nl-BE" sz="2400" b="1" dirty="0" err="1">
                <a:solidFill>
                  <a:srgbClr val="7030A0"/>
                </a:solidFill>
              </a:rPr>
              <a:t>Irregularities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152" name="Tekstvak 151"/>
          <p:cNvSpPr txBox="1"/>
          <p:nvPr/>
        </p:nvSpPr>
        <p:spPr>
          <a:xfrm>
            <a:off x="3645748" y="901046"/>
            <a:ext cx="2088232" cy="1054135"/>
          </a:xfrm>
          <a:prstGeom prst="rect">
            <a:avLst/>
          </a:prstGeom>
          <a:solidFill>
            <a:schemeClr val="bg1">
              <a:lumMod val="95000"/>
              <a:alpha val="19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2400" dirty="0" err="1">
                <a:solidFill>
                  <a:srgbClr val="7030A0"/>
                </a:solidFill>
              </a:rPr>
              <a:t>Differences</a:t>
            </a:r>
            <a:r>
              <a:rPr lang="nl-BE" sz="2400" dirty="0">
                <a:solidFill>
                  <a:srgbClr val="7030A0"/>
                </a:solidFill>
              </a:rPr>
              <a:t> </a:t>
            </a:r>
            <a:r>
              <a:rPr lang="nl-BE" sz="2400" dirty="0" err="1">
                <a:solidFill>
                  <a:srgbClr val="7030A0"/>
                </a:solidFill>
              </a:rPr>
              <a:t>between</a:t>
            </a:r>
            <a:r>
              <a:rPr lang="nl-BE" sz="2400" dirty="0">
                <a:solidFill>
                  <a:srgbClr val="7030A0"/>
                </a:solidFill>
              </a:rPr>
              <a:t> these </a:t>
            </a:r>
            <a:r>
              <a:rPr lang="nl-BE" sz="2400" dirty="0" err="1">
                <a:solidFill>
                  <a:srgbClr val="7030A0"/>
                </a:solidFill>
              </a:rPr>
              <a:t>employers</a:t>
            </a:r>
            <a:r>
              <a:rPr lang="nl-BE" sz="2400" b="1" i="1" dirty="0">
                <a:solidFill>
                  <a:srgbClr val="7030A0"/>
                </a:solidFill>
              </a:rPr>
              <a:t> ? </a:t>
            </a:r>
            <a:endParaRPr lang="en-GB" sz="2400" b="1" i="1" dirty="0">
              <a:solidFill>
                <a:srgbClr val="7030A0"/>
              </a:solidFill>
            </a:endParaRPr>
          </a:p>
        </p:txBody>
      </p:sp>
      <p:sp>
        <p:nvSpPr>
          <p:cNvPr id="1029" name="PIJL-RECHTS 1028"/>
          <p:cNvSpPr/>
          <p:nvPr/>
        </p:nvSpPr>
        <p:spPr>
          <a:xfrm>
            <a:off x="5750926" y="1569157"/>
            <a:ext cx="771867" cy="275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PIJL-RECHTS 153"/>
          <p:cNvSpPr/>
          <p:nvPr/>
        </p:nvSpPr>
        <p:spPr>
          <a:xfrm rot="10800000">
            <a:off x="2890826" y="1569156"/>
            <a:ext cx="771867" cy="275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PIJL-RECHTS 154"/>
          <p:cNvSpPr/>
          <p:nvPr/>
        </p:nvSpPr>
        <p:spPr>
          <a:xfrm rot="5400000">
            <a:off x="4491250" y="2306112"/>
            <a:ext cx="385933" cy="275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Tekstvak 155"/>
          <p:cNvSpPr txBox="1"/>
          <p:nvPr/>
        </p:nvSpPr>
        <p:spPr>
          <a:xfrm>
            <a:off x="3478693" y="4067974"/>
            <a:ext cx="2411050" cy="441146"/>
          </a:xfrm>
          <a:prstGeom prst="rect">
            <a:avLst/>
          </a:prstGeom>
          <a:solidFill>
            <a:schemeClr val="bg1">
              <a:lumMod val="95000"/>
              <a:alpha val="19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3200" b="1" dirty="0">
                <a:solidFill>
                  <a:srgbClr val="7030A0"/>
                </a:solidFill>
              </a:rPr>
              <a:t>Data Mining</a:t>
            </a:r>
            <a:endParaRPr lang="en-GB" sz="2800" b="1" i="1" dirty="0">
              <a:solidFill>
                <a:srgbClr val="7030A0"/>
              </a:solidFill>
            </a:endParaRPr>
          </a:p>
        </p:txBody>
      </p:sp>
      <p:sp>
        <p:nvSpPr>
          <p:cNvPr id="163" name="Tekstvak 162"/>
          <p:cNvSpPr txBox="1"/>
          <p:nvPr/>
        </p:nvSpPr>
        <p:spPr>
          <a:xfrm>
            <a:off x="2771800" y="5188357"/>
            <a:ext cx="3750993" cy="412934"/>
          </a:xfrm>
          <a:prstGeom prst="rect">
            <a:avLst/>
          </a:prstGeom>
          <a:solidFill>
            <a:schemeClr val="bg1">
              <a:lumMod val="95000"/>
              <a:alpha val="19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2400" dirty="0">
                <a:solidFill>
                  <a:srgbClr val="7030A0"/>
                </a:solidFill>
              </a:rPr>
              <a:t>Risk factors / risk </a:t>
            </a:r>
            <a:r>
              <a:rPr lang="nl-BE" sz="2400" dirty="0" err="1">
                <a:solidFill>
                  <a:srgbClr val="7030A0"/>
                </a:solidFill>
              </a:rPr>
              <a:t>profiles</a:t>
            </a:r>
            <a:endParaRPr lang="en-GB" sz="2800" b="1" i="1" dirty="0">
              <a:solidFill>
                <a:srgbClr val="7030A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19" y="6165304"/>
            <a:ext cx="2065131" cy="67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PIJL-RECHTS 45"/>
          <p:cNvSpPr/>
          <p:nvPr/>
        </p:nvSpPr>
        <p:spPr>
          <a:xfrm rot="5400000">
            <a:off x="4491249" y="4538360"/>
            <a:ext cx="385933" cy="275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PIJL-RECHTS 46"/>
          <p:cNvSpPr/>
          <p:nvPr/>
        </p:nvSpPr>
        <p:spPr>
          <a:xfrm rot="5400000">
            <a:off x="4491248" y="5834504"/>
            <a:ext cx="385933" cy="275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kstvak 44"/>
          <p:cNvSpPr txBox="1"/>
          <p:nvPr/>
        </p:nvSpPr>
        <p:spPr>
          <a:xfrm>
            <a:off x="6609216" y="3222677"/>
            <a:ext cx="2088232" cy="414024"/>
          </a:xfrm>
          <a:prstGeom prst="rect">
            <a:avLst/>
          </a:prstGeom>
          <a:solidFill>
            <a:schemeClr val="bg1">
              <a:lumMod val="95000"/>
              <a:alpha val="19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nl-BE" sz="2400" b="1" dirty="0" err="1">
                <a:solidFill>
                  <a:srgbClr val="7030A0"/>
                </a:solidFill>
              </a:rPr>
              <a:t>Irregularities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48" name="Tekstvak 47"/>
          <p:cNvSpPr txBox="1"/>
          <p:nvPr/>
        </p:nvSpPr>
        <p:spPr>
          <a:xfrm>
            <a:off x="677924" y="201070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43" name="Ovaal 42"/>
          <p:cNvSpPr/>
          <p:nvPr/>
        </p:nvSpPr>
        <p:spPr>
          <a:xfrm>
            <a:off x="3552142" y="692696"/>
            <a:ext cx="2243994" cy="14189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2700585" y="1837273"/>
            <a:ext cx="23034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12324B"/>
                </a:solidFill>
              </a:rPr>
              <a:t>EMPLOYER </a:t>
            </a:r>
          </a:p>
          <a:p>
            <a:pPr algn="ctr"/>
            <a:r>
              <a:rPr lang="en-GB" sz="2000" b="1" dirty="0">
                <a:solidFill>
                  <a:srgbClr val="12324B"/>
                </a:solidFill>
              </a:rPr>
              <a:t>CHARACTERISTICS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2700585" y="5457418"/>
            <a:ext cx="23034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rgbClr val="12324B"/>
                </a:solidFill>
              </a:rPr>
              <a:t>AUDITED EMPLOYERS</a:t>
            </a:r>
          </a:p>
        </p:txBody>
      </p:sp>
      <p:sp>
        <p:nvSpPr>
          <p:cNvPr id="10" name="Flèche à trois pointes 9"/>
          <p:cNvSpPr/>
          <p:nvPr/>
        </p:nvSpPr>
        <p:spPr>
          <a:xfrm rot="5400000">
            <a:off x="3419476" y="2857847"/>
            <a:ext cx="1657350" cy="1657350"/>
          </a:xfrm>
          <a:prstGeom prst="leftRightUpArrow">
            <a:avLst/>
          </a:prstGeom>
          <a:solidFill>
            <a:srgbClr val="2F648D"/>
          </a:solidFill>
          <a:ln>
            <a:solidFill>
              <a:srgbClr val="2F648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805105" y="5241394"/>
            <a:ext cx="22776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12324B"/>
                </a:solidFill>
              </a:rPr>
              <a:t>PROFILE-BASED SCORE FOR ALL</a:t>
            </a:r>
          </a:p>
          <a:p>
            <a:pPr algn="ctr"/>
            <a:r>
              <a:rPr lang="en-GB" sz="2000" b="1" dirty="0">
                <a:solidFill>
                  <a:srgbClr val="12324B"/>
                </a:solidFill>
              </a:rPr>
              <a:t>EMPLOYERS</a:t>
            </a:r>
          </a:p>
        </p:txBody>
      </p:sp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138448121"/>
              </p:ext>
            </p:extLst>
          </p:nvPr>
        </p:nvGraphicFramePr>
        <p:xfrm>
          <a:off x="1187624" y="2747826"/>
          <a:ext cx="5976664" cy="2481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5FC4F5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524328" y="2780928"/>
            <a:ext cx="1080120" cy="244827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8" name="Picture 3" descr="homepage_new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665512" y="463605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13" name="Ovaal 12"/>
          <p:cNvSpPr/>
          <p:nvPr/>
        </p:nvSpPr>
        <p:spPr>
          <a:xfrm>
            <a:off x="8154397" y="5495376"/>
            <a:ext cx="828093" cy="5076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21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  <p:bldP spid="12" grpId="0"/>
      <p:bldGraphic spid="16" grpId="0">
        <p:bldAsOne/>
      </p:bldGraphic>
      <p:bldGraphic spid="16" grpId="1">
        <p:bldAsOne/>
      </p:bldGraphic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900431" y="1484784"/>
            <a:ext cx="6839921" cy="4595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GB" sz="2800" b="1" dirty="0"/>
              <a:t>Step 1:</a:t>
            </a:r>
          </a:p>
          <a:p>
            <a:pPr>
              <a:lnSpc>
                <a:spcPts val="2500"/>
              </a:lnSpc>
            </a:pPr>
            <a:r>
              <a:rPr lang="en-GB" sz="2800" i="1" dirty="0"/>
              <a:t>Use algorithms to find characteristics predictive of irregularities</a:t>
            </a:r>
          </a:p>
          <a:p>
            <a:pPr>
              <a:lnSpc>
                <a:spcPts val="2500"/>
              </a:lnSpc>
            </a:pPr>
            <a:endParaRPr lang="en-GB" sz="2800" dirty="0"/>
          </a:p>
          <a:p>
            <a:pPr>
              <a:lnSpc>
                <a:spcPts val="2500"/>
              </a:lnSpc>
            </a:pPr>
            <a:r>
              <a:rPr lang="en-GB" sz="2800" b="1" dirty="0"/>
              <a:t>Step 2:</a:t>
            </a:r>
          </a:p>
          <a:p>
            <a:pPr>
              <a:lnSpc>
                <a:spcPts val="2500"/>
              </a:lnSpc>
            </a:pPr>
            <a:r>
              <a:rPr lang="en-GB" sz="2800" i="1" dirty="0"/>
              <a:t>Validation by expert inspectors</a:t>
            </a:r>
          </a:p>
          <a:p>
            <a:pPr>
              <a:lnSpc>
                <a:spcPts val="2500"/>
              </a:lnSpc>
            </a:pPr>
            <a:endParaRPr lang="en-GB" sz="2800" dirty="0"/>
          </a:p>
          <a:p>
            <a:pPr lvl="1">
              <a:lnSpc>
                <a:spcPts val="2500"/>
              </a:lnSpc>
            </a:pPr>
            <a:r>
              <a:rPr lang="en-GB" sz="2800" dirty="0">
                <a:sym typeface="Wingdings" panose="05000000000000000000" pitchFamily="2" charset="2"/>
              </a:rPr>
              <a:t> </a:t>
            </a:r>
            <a:r>
              <a:rPr lang="en-GB" sz="2800" i="1" dirty="0"/>
              <a:t>Repeat Steps 1 &amp; 2 until characteristics form a risk profile accepted by inspectors</a:t>
            </a:r>
          </a:p>
          <a:p>
            <a:pPr>
              <a:lnSpc>
                <a:spcPts val="2500"/>
              </a:lnSpc>
            </a:pPr>
            <a:endParaRPr lang="en-GB" sz="2800" dirty="0"/>
          </a:p>
          <a:p>
            <a:pPr>
              <a:lnSpc>
                <a:spcPts val="2500"/>
              </a:lnSpc>
            </a:pPr>
            <a:r>
              <a:rPr lang="en-GB" sz="2800" b="1" dirty="0"/>
              <a:t>Step 3:  </a:t>
            </a:r>
            <a:r>
              <a:rPr lang="en-GB" sz="2800" i="1" dirty="0"/>
              <a:t>Automate risk scoring based on profile</a:t>
            </a:r>
          </a:p>
          <a:p>
            <a:pPr>
              <a:lnSpc>
                <a:spcPts val="2500"/>
              </a:lnSpc>
            </a:pPr>
            <a:endParaRPr lang="nl-BE" sz="2800" i="1" dirty="0"/>
          </a:p>
          <a:p>
            <a:pPr>
              <a:lnSpc>
                <a:spcPts val="2500"/>
              </a:lnSpc>
            </a:pPr>
            <a:r>
              <a:rPr lang="en-GB" sz="2800" b="1" dirty="0"/>
              <a:t>Step 4:  </a:t>
            </a:r>
            <a:r>
              <a:rPr lang="en-GB" sz="2800" i="1" dirty="0"/>
              <a:t>Monitor</a:t>
            </a:r>
          </a:p>
        </p:txBody>
      </p:sp>
      <p:pic>
        <p:nvPicPr>
          <p:cNvPr id="9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665512" y="463605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</p:spTree>
    <p:extLst>
      <p:ext uri="{BB962C8B-B14F-4D97-AF65-F5344CB8AC3E}">
        <p14:creationId xmlns:p14="http://schemas.microsoft.com/office/powerpoint/2010/main" val="370927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/>
        </p:nvSpPr>
        <p:spPr>
          <a:xfrm>
            <a:off x="2267744" y="1844824"/>
            <a:ext cx="5040560" cy="3789421"/>
          </a:xfrm>
          <a:prstGeom prst="ellipse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b="1" dirty="0">
                <a:solidFill>
                  <a:schemeClr val="bg1"/>
                </a:solidFill>
              </a:rPr>
              <a:t>The search </a:t>
            </a:r>
            <a:r>
              <a:rPr lang="nl-BE" sz="3200" b="1" dirty="0" err="1">
                <a:solidFill>
                  <a:schemeClr val="bg1"/>
                </a:solidFill>
              </a:rPr>
              <a:t>for</a:t>
            </a:r>
            <a:r>
              <a:rPr lang="nl-BE" sz="3200" b="1" dirty="0">
                <a:solidFill>
                  <a:schemeClr val="bg1"/>
                </a:solidFill>
              </a:rPr>
              <a:t> a</a:t>
            </a:r>
          </a:p>
          <a:p>
            <a:pPr algn="ctr"/>
            <a:r>
              <a:rPr lang="nl-BE" sz="3200" b="1" i="1" dirty="0">
                <a:solidFill>
                  <a:schemeClr val="bg1"/>
                </a:solidFill>
              </a:rPr>
              <a:t>GOOD</a:t>
            </a:r>
          </a:p>
          <a:p>
            <a:pPr algn="ctr"/>
            <a:r>
              <a:rPr lang="nl-BE" sz="3200" b="1" i="1" dirty="0">
                <a:solidFill>
                  <a:schemeClr val="bg1"/>
                </a:solidFill>
              </a:rPr>
              <a:t>model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03369" y="1964523"/>
            <a:ext cx="460851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Predictive modelling techniques </a:t>
            </a:r>
            <a:r>
              <a:rPr lang="en-US" sz="2400" dirty="0"/>
              <a:t>: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</a:t>
            </a:r>
            <a:r>
              <a:rPr lang="en-US" sz="2000" b="1" dirty="0"/>
              <a:t>Is there something ?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Logistic Regression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“Bayesian” Classifiers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Decision Trees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Regression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Random Forests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5811815" y="2116123"/>
            <a:ext cx="33478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Supportive techniques :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Amplify it ?</a:t>
            </a:r>
            <a:endParaRPr lang="en-US" sz="2000" b="1" dirty="0"/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Neural Networks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Factor Analysis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Cluster Analysis</a:t>
            </a:r>
          </a:p>
        </p:txBody>
      </p:sp>
      <p:sp>
        <p:nvSpPr>
          <p:cNvPr id="5" name="Rechthoek 4"/>
          <p:cNvSpPr/>
          <p:nvPr/>
        </p:nvSpPr>
        <p:spPr>
          <a:xfrm>
            <a:off x="387674" y="979404"/>
            <a:ext cx="6766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1: </a:t>
            </a:r>
            <a:r>
              <a:rPr lang="en-GB" sz="2800" i="1" dirty="0"/>
              <a:t>Use algorithms to find characteristics</a:t>
            </a:r>
            <a:endParaRPr lang="en-GB" sz="2800" b="1" dirty="0"/>
          </a:p>
        </p:txBody>
      </p:sp>
      <p:sp>
        <p:nvSpPr>
          <p:cNvPr id="50" name="Tekstvak 49"/>
          <p:cNvSpPr txBox="1"/>
          <p:nvPr/>
        </p:nvSpPr>
        <p:spPr>
          <a:xfrm>
            <a:off x="3491880" y="5157192"/>
            <a:ext cx="31206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Model selection :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 Is it good ?</a:t>
            </a:r>
            <a:endParaRPr lang="en-US" sz="2000" b="1" dirty="0"/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Strength (“science”)</a:t>
            </a:r>
          </a:p>
          <a:p>
            <a:pPr marL="742950" lvl="1" indent="-285750">
              <a:buFontTx/>
              <a:buChar char="-"/>
            </a:pP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Simplicity (“craft”)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</p:spTree>
    <p:extLst>
      <p:ext uri="{BB962C8B-B14F-4D97-AF65-F5344CB8AC3E}">
        <p14:creationId xmlns:p14="http://schemas.microsoft.com/office/powerpoint/2010/main" val="247543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8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homepag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185"/>
          <a:stretch>
            <a:fillRect/>
          </a:stretch>
        </p:blipFill>
        <p:spPr bwMode="auto">
          <a:xfrm>
            <a:off x="7740352" y="6191724"/>
            <a:ext cx="1656184" cy="65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6614834" cy="474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hoek 11"/>
          <p:cNvSpPr/>
          <p:nvPr/>
        </p:nvSpPr>
        <p:spPr>
          <a:xfrm>
            <a:off x="387674" y="979404"/>
            <a:ext cx="6766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Step 1: </a:t>
            </a:r>
            <a:r>
              <a:rPr lang="en-GB" sz="2800" i="1" dirty="0"/>
              <a:t>Use algorithms to find characteristics</a:t>
            </a:r>
            <a:endParaRPr lang="en-GB" sz="2800" b="1" dirty="0"/>
          </a:p>
        </p:txBody>
      </p:sp>
      <p:sp>
        <p:nvSpPr>
          <p:cNvPr id="13" name="Tekstvak 12"/>
          <p:cNvSpPr txBox="1"/>
          <p:nvPr/>
        </p:nvSpPr>
        <p:spPr>
          <a:xfrm>
            <a:off x="665512" y="394629"/>
            <a:ext cx="527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Data Mining</a:t>
            </a:r>
          </a:p>
        </p:txBody>
      </p:sp>
      <p:sp>
        <p:nvSpPr>
          <p:cNvPr id="14" name="Ovaal 13"/>
          <p:cNvSpPr/>
          <p:nvPr/>
        </p:nvSpPr>
        <p:spPr>
          <a:xfrm>
            <a:off x="5004048" y="1502624"/>
            <a:ext cx="1728192" cy="7022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4246</TotalTime>
  <Words>643</Words>
  <Application>Microsoft Office PowerPoint</Application>
  <PresentationFormat>Presentazione su schermo (4:3)</PresentationFormat>
  <Paragraphs>197</Paragraphs>
  <Slides>21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Kantoorthema</vt:lpstr>
      <vt:lpstr>The Belgian experience on the detection of social contribution fraud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FOD Sociale Zekerheid / SPF Sécurité Sociale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Kermarrec Gaël</dc:creator>
  <cp:lastModifiedBy>Valentina</cp:lastModifiedBy>
  <cp:revision>378</cp:revision>
  <cp:lastPrinted>2016-10-18T12:44:49Z</cp:lastPrinted>
  <dcterms:created xsi:type="dcterms:W3CDTF">2014-04-25T13:41:47Z</dcterms:created>
  <dcterms:modified xsi:type="dcterms:W3CDTF">2016-10-20T07:19:13Z</dcterms:modified>
</cp:coreProperties>
</file>