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5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671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13039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7995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1242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26412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30968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9279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2853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5506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61966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115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FBAAD-EE8A-4696-9730-EF86B8090B84}" type="datetimeFigureOut">
              <a:rPr lang="ro-RO" smtClean="0"/>
              <a:t>13.06.2016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8CE9-0DC9-47F9-9745-5E896D2F250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01783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0096" y="1634090"/>
            <a:ext cx="6085114" cy="1109112"/>
          </a:xfrm>
        </p:spPr>
        <p:txBody>
          <a:bodyPr>
            <a:normAutofit fontScale="90000"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tabLst>
                <a:tab pos="2743200" algn="ctr"/>
                <a:tab pos="5486400" algn="r"/>
              </a:tabLst>
            </a:pPr>
            <a:r>
              <a:rPr kumimoji="0" lang="en-US" altLang="ro-RO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Social Protection Reform Project</a:t>
            </a:r>
            <a:r>
              <a:rPr kumimoji="0" lang="ro-RO" altLang="ro-RO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o-RO" altLang="ro-RO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MS Gothic" panose="020B0609070205080204" pitchFamily="49" charset="-128"/>
              </a:rPr>
              <a:t>中国</a:t>
            </a:r>
            <a:r>
              <a:rPr kumimoji="0" lang="en-US" altLang="zh-CN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Gothic" panose="020B0609070205080204" pitchFamily="49" charset="-128"/>
                <a:cs typeface="MS Gothic" panose="020B0609070205080204" pitchFamily="49" charset="-128"/>
              </a:rPr>
              <a:t>-</a:t>
            </a: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MS Gothic" panose="020B0609070205080204" pitchFamily="49" charset="-128"/>
              </a:rPr>
              <a:t>欧盟社会</a:t>
            </a: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MS Gothic" panose="020B0609070205080204" pitchFamily="49" charset="-128"/>
              </a:rPr>
              <a:t>保</a:t>
            </a: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  <a:cs typeface="Calibri" panose="020F0502020204030204" pitchFamily="34" charset="0"/>
              </a:rPr>
              <a:t>护</a:t>
            </a: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MS Gothic" panose="020B0609070205080204" pitchFamily="49" charset="-128"/>
              </a:rPr>
              <a:t>改革</a:t>
            </a: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SimSun" panose="02010600030101010101" pitchFamily="2" charset="-122"/>
              </a:rPr>
              <a:t>项</a:t>
            </a:r>
            <a:r>
              <a:rPr kumimoji="0" lang="zh-CN" altLang="en-US" sz="2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MS Gothic" panose="020B0609070205080204" pitchFamily="49" charset="-128"/>
              </a:rPr>
              <a:t>目</a:t>
            </a:r>
            <a:r>
              <a:rPr kumimoji="0" lang="zh-CN" alt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/>
            </a:r>
            <a:br>
              <a:rPr kumimoji="0" lang="zh-CN" altLang="en-US" sz="5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853" y="2264163"/>
            <a:ext cx="10515600" cy="4351338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endParaRPr kumimoji="0" lang="en-US" altLang="zh-CN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endParaRPr kumimoji="0" lang="ro-RO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Study visit on “Social assistance: legal framework, minimum standards of living and services for specific vulnerable groups”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endParaRPr kumimoji="0" lang="ro-RO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13</a:t>
            </a:r>
            <a:r>
              <a:rPr kumimoji="0" lang="en-US" altLang="zh-CN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– 14</a:t>
            </a:r>
            <a:r>
              <a:rPr kumimoji="0" lang="en-US" altLang="zh-CN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th</a:t>
            </a: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 June 2016 </a:t>
            </a: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endParaRPr kumimoji="0" lang="en-US" altLang="zh-CN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anose="020B0603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tabLst>
                <a:tab pos="2743200" algn="ctr"/>
                <a:tab pos="5486400" algn="r"/>
              </a:tabLst>
            </a:pPr>
            <a:r>
              <a:rPr kumimoji="0" lang="en-US" altLang="zh-CN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anose="020B0603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Hotel Capitol, Bucharest, Romania</a:t>
            </a: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ro-RO" dirty="0"/>
          </a:p>
        </p:txBody>
      </p:sp>
      <p:pic>
        <p:nvPicPr>
          <p:cNvPr id="4" name="Picture 2" descr="说明: http://waterschool.cn/wordpressfiles/wp-content/uploads/2013/02/EU-log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92"/>
          <a:stretch>
            <a:fillRect/>
          </a:stretch>
        </p:blipFill>
        <p:spPr bwMode="auto">
          <a:xfrm>
            <a:off x="1240971" y="1493515"/>
            <a:ext cx="1266825" cy="92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485" y="210037"/>
            <a:ext cx="37528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944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Microsoft JhengHei</vt:lpstr>
      <vt:lpstr>MS Gothic</vt:lpstr>
      <vt:lpstr>MS Mincho</vt:lpstr>
      <vt:lpstr>SimSun</vt:lpstr>
      <vt:lpstr>SimSun</vt:lpstr>
      <vt:lpstr>Arial</vt:lpstr>
      <vt:lpstr>Calibri</vt:lpstr>
      <vt:lpstr>Calibri Light</vt:lpstr>
      <vt:lpstr>Cambria</vt:lpstr>
      <vt:lpstr>Times New Roman</vt:lpstr>
      <vt:lpstr>Trebuchet MS</vt:lpstr>
      <vt:lpstr>Office Theme</vt:lpstr>
      <vt:lpstr>Social Protection Reform Project 中国-欧盟社会保护改革项目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Protection Reform Project 中国-欧盟社会保护改革项目 </dc:title>
  <dc:creator>Olivia Rusandu</dc:creator>
  <cp:lastModifiedBy>Olivia Rusandu</cp:lastModifiedBy>
  <cp:revision>5</cp:revision>
  <dcterms:created xsi:type="dcterms:W3CDTF">2016-06-13T10:11:42Z</dcterms:created>
  <dcterms:modified xsi:type="dcterms:W3CDTF">2016-06-13T13:11:06Z</dcterms:modified>
</cp:coreProperties>
</file>